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2F1F96-D449-919F-FFA3-2FB22C0EC416}" v="119" dt="2024-09-12T12:09:18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8C2F1F96-D449-919F-FFA3-2FB22C0EC416}"/>
    <pc:docChg chg="modSld">
      <pc:chgData name="" userId="" providerId="" clId="Web-{8C2F1F96-D449-919F-FFA3-2FB22C0EC416}" dt="2024-09-12T11:35:27.190" v="1" actId="20577"/>
      <pc:docMkLst>
        <pc:docMk/>
      </pc:docMkLst>
      <pc:sldChg chg="modSp">
        <pc:chgData name="" userId="" providerId="" clId="Web-{8C2F1F96-D449-919F-FFA3-2FB22C0EC416}" dt="2024-09-12T11:35:27.190" v="1" actId="20577"/>
        <pc:sldMkLst>
          <pc:docMk/>
          <pc:sldMk cId="109857222" sldId="256"/>
        </pc:sldMkLst>
        <pc:spChg chg="mod">
          <ac:chgData name="" userId="" providerId="" clId="Web-{8C2F1F96-D449-919F-FFA3-2FB22C0EC416}" dt="2024-09-12T11:35:27.190" v="1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30212090102852" userId="S::30212090102852@sci.asu.edu.eg::6609d03e-575b-4742-a6b1-2b7e3014f7c4" providerId="AD" clId="Web-{8C2F1F96-D449-919F-FFA3-2FB22C0EC416}"/>
    <pc:docChg chg="addSld modSld">
      <pc:chgData name="30212090102852" userId="S::30212090102852@sci.asu.edu.eg::6609d03e-575b-4742-a6b1-2b7e3014f7c4" providerId="AD" clId="Web-{8C2F1F96-D449-919F-FFA3-2FB22C0EC416}" dt="2024-09-12T12:09:18.324" v="102" actId="20577"/>
      <pc:docMkLst>
        <pc:docMk/>
      </pc:docMkLst>
      <pc:sldChg chg="addSp modSp mod setBg">
        <pc:chgData name="30212090102852" userId="S::30212090102852@sci.asu.edu.eg::6609d03e-575b-4742-a6b1-2b7e3014f7c4" providerId="AD" clId="Web-{8C2F1F96-D449-919F-FFA3-2FB22C0EC416}" dt="2024-09-12T12:03:35.247" v="63" actId="20577"/>
        <pc:sldMkLst>
          <pc:docMk/>
          <pc:sldMk cId="109857222" sldId="256"/>
        </pc:sldMkLst>
        <pc:spChg chg="mod">
          <ac:chgData name="30212090102852" userId="S::30212090102852@sci.asu.edu.eg::6609d03e-575b-4742-a6b1-2b7e3014f7c4" providerId="AD" clId="Web-{8C2F1F96-D449-919F-FFA3-2FB22C0EC416}" dt="2024-09-12T12:03:24.778" v="61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30212090102852" userId="S::30212090102852@sci.asu.edu.eg::6609d03e-575b-4742-a6b1-2b7e3014f7c4" providerId="AD" clId="Web-{8C2F1F96-D449-919F-FFA3-2FB22C0EC416}" dt="2024-09-12T12:03:35.247" v="63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3:24.778" v="61"/>
          <ac:spMkLst>
            <pc:docMk/>
            <pc:sldMk cId="109857222" sldId="256"/>
            <ac:spMk id="9" creationId="{798FE0E0-D95D-46EF-A375-475D4DB0ED45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3:24.778" v="61"/>
          <ac:spMkLst>
            <pc:docMk/>
            <pc:sldMk cId="109857222" sldId="256"/>
            <ac:spMk id="11" creationId="{2D82A42F-AEBE-4065-9792-036A904D8564}"/>
          </ac:spMkLst>
        </pc:spChg>
        <pc:picChg chg="add">
          <ac:chgData name="30212090102852" userId="S::30212090102852@sci.asu.edu.eg::6609d03e-575b-4742-a6b1-2b7e3014f7c4" providerId="AD" clId="Web-{8C2F1F96-D449-919F-FFA3-2FB22C0EC416}" dt="2024-09-12T12:03:24.778" v="61"/>
          <ac:picMkLst>
            <pc:docMk/>
            <pc:sldMk cId="109857222" sldId="256"/>
            <ac:picMk id="5" creationId="{9ABD8660-6269-116E-1EC5-AD26F817CA9C}"/>
          </ac:picMkLst>
        </pc:picChg>
      </pc:sldChg>
      <pc:sldChg chg="addSp modSp new mod setBg">
        <pc:chgData name="30212090102852" userId="S::30212090102852@sci.asu.edu.eg::6609d03e-575b-4742-a6b1-2b7e3014f7c4" providerId="AD" clId="Web-{8C2F1F96-D449-919F-FFA3-2FB22C0EC416}" dt="2024-09-12T12:07:09.731" v="67" actId="14100"/>
        <pc:sldMkLst>
          <pc:docMk/>
          <pc:sldMk cId="893903690" sldId="257"/>
        </pc:sldMkLst>
        <pc:spChg chg="mod">
          <ac:chgData name="30212090102852" userId="S::30212090102852@sci.asu.edu.eg::6609d03e-575b-4742-a6b1-2b7e3014f7c4" providerId="AD" clId="Web-{8C2F1F96-D449-919F-FFA3-2FB22C0EC416}" dt="2024-09-12T12:06:56.903" v="64"/>
          <ac:spMkLst>
            <pc:docMk/>
            <pc:sldMk cId="893903690" sldId="257"/>
            <ac:spMk id="2" creationId="{0F12F5A2-FF63-866D-10AC-EAFEF9897DAF}"/>
          </ac:spMkLst>
        </pc:spChg>
        <pc:spChg chg="mod">
          <ac:chgData name="30212090102852" userId="S::30212090102852@sci.asu.edu.eg::6609d03e-575b-4742-a6b1-2b7e3014f7c4" providerId="AD" clId="Web-{8C2F1F96-D449-919F-FFA3-2FB22C0EC416}" dt="2024-09-12T12:07:09.731" v="67" actId="14100"/>
          <ac:spMkLst>
            <pc:docMk/>
            <pc:sldMk cId="893903690" sldId="257"/>
            <ac:spMk id="3" creationId="{77E8A298-CC48-87D4-FCAB-BC7662DCFAEA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6:56.903" v="64"/>
          <ac:spMkLst>
            <pc:docMk/>
            <pc:sldMk cId="893903690" sldId="257"/>
            <ac:spMk id="8" creationId="{84697CDA-BDB7-4883-B48B-1D4EDB2F0E93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6:56.903" v="64"/>
          <ac:spMkLst>
            <pc:docMk/>
            <pc:sldMk cId="893903690" sldId="257"/>
            <ac:spMk id="10" creationId="{6295B176-FA0E-4B6A-A190-5E2E82BEA57A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6:56.903" v="64"/>
          <ac:spMkLst>
            <pc:docMk/>
            <pc:sldMk cId="893903690" sldId="257"/>
            <ac:spMk id="12" creationId="{48F779DE-4744-42D6-9C74-33EC94460CCC}"/>
          </ac:spMkLst>
        </pc:spChg>
      </pc:sldChg>
      <pc:sldChg chg="addSp modSp new mod setBg">
        <pc:chgData name="30212090102852" userId="S::30212090102852@sci.asu.edu.eg::6609d03e-575b-4742-a6b1-2b7e3014f7c4" providerId="AD" clId="Web-{8C2F1F96-D449-919F-FFA3-2FB22C0EC416}" dt="2024-09-12T12:07:26.090" v="70" actId="20577"/>
        <pc:sldMkLst>
          <pc:docMk/>
          <pc:sldMk cId="3133205364" sldId="258"/>
        </pc:sldMkLst>
        <pc:spChg chg="mod">
          <ac:chgData name="30212090102852" userId="S::30212090102852@sci.asu.edu.eg::6609d03e-575b-4742-a6b1-2b7e3014f7c4" providerId="AD" clId="Web-{8C2F1F96-D449-919F-FFA3-2FB22C0EC416}" dt="2024-09-12T12:07:19.371" v="68"/>
          <ac:spMkLst>
            <pc:docMk/>
            <pc:sldMk cId="3133205364" sldId="258"/>
            <ac:spMk id="2" creationId="{A62BEBBD-512D-BBC1-33E8-47C3E4B7E0EA}"/>
          </ac:spMkLst>
        </pc:spChg>
        <pc:spChg chg="mod">
          <ac:chgData name="30212090102852" userId="S::30212090102852@sci.asu.edu.eg::6609d03e-575b-4742-a6b1-2b7e3014f7c4" providerId="AD" clId="Web-{8C2F1F96-D449-919F-FFA3-2FB22C0EC416}" dt="2024-09-12T12:07:26.090" v="70" actId="20577"/>
          <ac:spMkLst>
            <pc:docMk/>
            <pc:sldMk cId="3133205364" sldId="258"/>
            <ac:spMk id="3" creationId="{6290AF85-982A-7CCD-1CE7-1F0DE18AD6E4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7:19.371" v="68"/>
          <ac:spMkLst>
            <pc:docMk/>
            <pc:sldMk cId="3133205364" sldId="258"/>
            <ac:spMk id="8" creationId="{84697CDA-BDB7-4883-B48B-1D4EDB2F0E93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7:19.371" v="68"/>
          <ac:spMkLst>
            <pc:docMk/>
            <pc:sldMk cId="3133205364" sldId="258"/>
            <ac:spMk id="10" creationId="{6295B176-FA0E-4B6A-A190-5E2E82BEA57A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7:19.371" v="68"/>
          <ac:spMkLst>
            <pc:docMk/>
            <pc:sldMk cId="3133205364" sldId="258"/>
            <ac:spMk id="12" creationId="{48F779DE-4744-42D6-9C74-33EC94460CCC}"/>
          </ac:spMkLst>
        </pc:spChg>
      </pc:sldChg>
      <pc:sldChg chg="addSp modSp new mod setBg">
        <pc:chgData name="30212090102852" userId="S::30212090102852@sci.asu.edu.eg::6609d03e-575b-4742-a6b1-2b7e3014f7c4" providerId="AD" clId="Web-{8C2F1F96-D449-919F-FFA3-2FB22C0EC416}" dt="2024-09-12T12:07:43.293" v="74" actId="20577"/>
        <pc:sldMkLst>
          <pc:docMk/>
          <pc:sldMk cId="3356227786" sldId="259"/>
        </pc:sldMkLst>
        <pc:spChg chg="mod">
          <ac:chgData name="30212090102852" userId="S::30212090102852@sci.asu.edu.eg::6609d03e-575b-4742-a6b1-2b7e3014f7c4" providerId="AD" clId="Web-{8C2F1F96-D449-919F-FFA3-2FB22C0EC416}" dt="2024-09-12T12:07:30.778" v="71"/>
          <ac:spMkLst>
            <pc:docMk/>
            <pc:sldMk cId="3356227786" sldId="259"/>
            <ac:spMk id="2" creationId="{E91906A0-A67A-3FF7-4DB6-036076E45B01}"/>
          </ac:spMkLst>
        </pc:spChg>
        <pc:spChg chg="mod">
          <ac:chgData name="30212090102852" userId="S::30212090102852@sci.asu.edu.eg::6609d03e-575b-4742-a6b1-2b7e3014f7c4" providerId="AD" clId="Web-{8C2F1F96-D449-919F-FFA3-2FB22C0EC416}" dt="2024-09-12T12:07:43.293" v="74" actId="20577"/>
          <ac:spMkLst>
            <pc:docMk/>
            <pc:sldMk cId="3356227786" sldId="259"/>
            <ac:spMk id="3" creationId="{BC0DCA6F-B1C5-4030-3E81-E2D690A16035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7:30.778" v="71"/>
          <ac:spMkLst>
            <pc:docMk/>
            <pc:sldMk cId="3356227786" sldId="259"/>
            <ac:spMk id="8" creationId="{84697CDA-BDB7-4883-B48B-1D4EDB2F0E93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7:30.778" v="71"/>
          <ac:spMkLst>
            <pc:docMk/>
            <pc:sldMk cId="3356227786" sldId="259"/>
            <ac:spMk id="10" creationId="{6295B176-FA0E-4B6A-A190-5E2E82BEA57A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7:30.778" v="71"/>
          <ac:spMkLst>
            <pc:docMk/>
            <pc:sldMk cId="3356227786" sldId="259"/>
            <ac:spMk id="12" creationId="{48F779DE-4744-42D6-9C74-33EC94460CCC}"/>
          </ac:spMkLst>
        </pc:spChg>
      </pc:sldChg>
      <pc:sldChg chg="addSp modSp new mod setBg">
        <pc:chgData name="30212090102852" userId="S::30212090102852@sci.asu.edu.eg::6609d03e-575b-4742-a6b1-2b7e3014f7c4" providerId="AD" clId="Web-{8C2F1F96-D449-919F-FFA3-2FB22C0EC416}" dt="2024-09-12T12:07:53.731" v="78" actId="1076"/>
        <pc:sldMkLst>
          <pc:docMk/>
          <pc:sldMk cId="4125591195" sldId="260"/>
        </pc:sldMkLst>
        <pc:spChg chg="mod">
          <ac:chgData name="30212090102852" userId="S::30212090102852@sci.asu.edu.eg::6609d03e-575b-4742-a6b1-2b7e3014f7c4" providerId="AD" clId="Web-{8C2F1F96-D449-919F-FFA3-2FB22C0EC416}" dt="2024-09-12T12:07:48.200" v="75"/>
          <ac:spMkLst>
            <pc:docMk/>
            <pc:sldMk cId="4125591195" sldId="260"/>
            <ac:spMk id="2" creationId="{450F232A-9CE9-08B1-9EE4-0430C5811F16}"/>
          </ac:spMkLst>
        </pc:spChg>
        <pc:spChg chg="mod">
          <ac:chgData name="30212090102852" userId="S::30212090102852@sci.asu.edu.eg::6609d03e-575b-4742-a6b1-2b7e3014f7c4" providerId="AD" clId="Web-{8C2F1F96-D449-919F-FFA3-2FB22C0EC416}" dt="2024-09-12T12:07:53.731" v="78" actId="1076"/>
          <ac:spMkLst>
            <pc:docMk/>
            <pc:sldMk cId="4125591195" sldId="260"/>
            <ac:spMk id="3" creationId="{AE1CADF2-649E-DB0F-1C51-6F2BBCA03A59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7:48.200" v="75"/>
          <ac:spMkLst>
            <pc:docMk/>
            <pc:sldMk cId="4125591195" sldId="260"/>
            <ac:spMk id="8" creationId="{84697CDA-BDB7-4883-B48B-1D4EDB2F0E93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7:48.200" v="75"/>
          <ac:spMkLst>
            <pc:docMk/>
            <pc:sldMk cId="4125591195" sldId="260"/>
            <ac:spMk id="10" creationId="{6295B176-FA0E-4B6A-A190-5E2E82BEA57A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7:48.200" v="75"/>
          <ac:spMkLst>
            <pc:docMk/>
            <pc:sldMk cId="4125591195" sldId="260"/>
            <ac:spMk id="12" creationId="{48F779DE-4744-42D6-9C74-33EC94460CCC}"/>
          </ac:spMkLst>
        </pc:spChg>
      </pc:sldChg>
      <pc:sldChg chg="addSp modSp new mod setBg">
        <pc:chgData name="30212090102852" userId="S::30212090102852@sci.asu.edu.eg::6609d03e-575b-4742-a6b1-2b7e3014f7c4" providerId="AD" clId="Web-{8C2F1F96-D449-919F-FFA3-2FB22C0EC416}" dt="2024-09-12T12:08:06.246" v="82" actId="14100"/>
        <pc:sldMkLst>
          <pc:docMk/>
          <pc:sldMk cId="3665877372" sldId="261"/>
        </pc:sldMkLst>
        <pc:spChg chg="mod">
          <ac:chgData name="30212090102852" userId="S::30212090102852@sci.asu.edu.eg::6609d03e-575b-4742-a6b1-2b7e3014f7c4" providerId="AD" clId="Web-{8C2F1F96-D449-919F-FFA3-2FB22C0EC416}" dt="2024-09-12T12:08:01.246" v="79"/>
          <ac:spMkLst>
            <pc:docMk/>
            <pc:sldMk cId="3665877372" sldId="261"/>
            <ac:spMk id="2" creationId="{59A5D15E-8F78-64CE-DE63-3BC2F66B49C7}"/>
          </ac:spMkLst>
        </pc:spChg>
        <pc:spChg chg="mod">
          <ac:chgData name="30212090102852" userId="S::30212090102852@sci.asu.edu.eg::6609d03e-575b-4742-a6b1-2b7e3014f7c4" providerId="AD" clId="Web-{8C2F1F96-D449-919F-FFA3-2FB22C0EC416}" dt="2024-09-12T12:08:06.246" v="82" actId="14100"/>
          <ac:spMkLst>
            <pc:docMk/>
            <pc:sldMk cId="3665877372" sldId="261"/>
            <ac:spMk id="3" creationId="{BA790C7E-C2E1-FE90-A1DC-77E4719FC175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01.246" v="79"/>
          <ac:spMkLst>
            <pc:docMk/>
            <pc:sldMk cId="3665877372" sldId="261"/>
            <ac:spMk id="8" creationId="{84697CDA-BDB7-4883-B48B-1D4EDB2F0E93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01.246" v="79"/>
          <ac:spMkLst>
            <pc:docMk/>
            <pc:sldMk cId="3665877372" sldId="261"/>
            <ac:spMk id="10" creationId="{6295B176-FA0E-4B6A-A190-5E2E82BEA57A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01.246" v="79"/>
          <ac:spMkLst>
            <pc:docMk/>
            <pc:sldMk cId="3665877372" sldId="261"/>
            <ac:spMk id="12" creationId="{48F779DE-4744-42D6-9C74-33EC94460CCC}"/>
          </ac:spMkLst>
        </pc:spChg>
      </pc:sldChg>
      <pc:sldChg chg="addSp modSp new mod setBg">
        <pc:chgData name="30212090102852" userId="S::30212090102852@sci.asu.edu.eg::6609d03e-575b-4742-a6b1-2b7e3014f7c4" providerId="AD" clId="Web-{8C2F1F96-D449-919F-FFA3-2FB22C0EC416}" dt="2024-09-12T12:08:21.121" v="86" actId="14100"/>
        <pc:sldMkLst>
          <pc:docMk/>
          <pc:sldMk cId="2335604308" sldId="262"/>
        </pc:sldMkLst>
        <pc:spChg chg="mod">
          <ac:chgData name="30212090102852" userId="S::30212090102852@sci.asu.edu.eg::6609d03e-575b-4742-a6b1-2b7e3014f7c4" providerId="AD" clId="Web-{8C2F1F96-D449-919F-FFA3-2FB22C0EC416}" dt="2024-09-12T12:08:14.825" v="83"/>
          <ac:spMkLst>
            <pc:docMk/>
            <pc:sldMk cId="2335604308" sldId="262"/>
            <ac:spMk id="2" creationId="{9E3B74FC-DA16-418D-0EB1-DB7FCC003C9D}"/>
          </ac:spMkLst>
        </pc:spChg>
        <pc:spChg chg="mod">
          <ac:chgData name="30212090102852" userId="S::30212090102852@sci.asu.edu.eg::6609d03e-575b-4742-a6b1-2b7e3014f7c4" providerId="AD" clId="Web-{8C2F1F96-D449-919F-FFA3-2FB22C0EC416}" dt="2024-09-12T12:08:21.121" v="86" actId="14100"/>
          <ac:spMkLst>
            <pc:docMk/>
            <pc:sldMk cId="2335604308" sldId="262"/>
            <ac:spMk id="3" creationId="{F07ECF22-FB32-2783-4019-0E461FAC01D0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14.825" v="83"/>
          <ac:spMkLst>
            <pc:docMk/>
            <pc:sldMk cId="2335604308" sldId="262"/>
            <ac:spMk id="8" creationId="{84697CDA-BDB7-4883-B48B-1D4EDB2F0E93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14.825" v="83"/>
          <ac:spMkLst>
            <pc:docMk/>
            <pc:sldMk cId="2335604308" sldId="262"/>
            <ac:spMk id="10" creationId="{6295B176-FA0E-4B6A-A190-5E2E82BEA57A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14.825" v="83"/>
          <ac:spMkLst>
            <pc:docMk/>
            <pc:sldMk cId="2335604308" sldId="262"/>
            <ac:spMk id="12" creationId="{48F779DE-4744-42D6-9C74-33EC94460CCC}"/>
          </ac:spMkLst>
        </pc:spChg>
      </pc:sldChg>
      <pc:sldChg chg="addSp modSp new mod setBg">
        <pc:chgData name="30212090102852" userId="S::30212090102852@sci.asu.edu.eg::6609d03e-575b-4742-a6b1-2b7e3014f7c4" providerId="AD" clId="Web-{8C2F1F96-D449-919F-FFA3-2FB22C0EC416}" dt="2024-09-12T12:08:38.215" v="90" actId="20577"/>
        <pc:sldMkLst>
          <pc:docMk/>
          <pc:sldMk cId="2554654929" sldId="263"/>
        </pc:sldMkLst>
        <pc:spChg chg="mod">
          <ac:chgData name="30212090102852" userId="S::30212090102852@sci.asu.edu.eg::6609d03e-575b-4742-a6b1-2b7e3014f7c4" providerId="AD" clId="Web-{8C2F1F96-D449-919F-FFA3-2FB22C0EC416}" dt="2024-09-12T12:08:30.200" v="87"/>
          <ac:spMkLst>
            <pc:docMk/>
            <pc:sldMk cId="2554654929" sldId="263"/>
            <ac:spMk id="2" creationId="{C86FBAE0-92BC-9281-C2BF-296DBE2AFAF2}"/>
          </ac:spMkLst>
        </pc:spChg>
        <pc:spChg chg="mod">
          <ac:chgData name="30212090102852" userId="S::30212090102852@sci.asu.edu.eg::6609d03e-575b-4742-a6b1-2b7e3014f7c4" providerId="AD" clId="Web-{8C2F1F96-D449-919F-FFA3-2FB22C0EC416}" dt="2024-09-12T12:08:38.215" v="90" actId="20577"/>
          <ac:spMkLst>
            <pc:docMk/>
            <pc:sldMk cId="2554654929" sldId="263"/>
            <ac:spMk id="3" creationId="{CAD87ED4-F432-F7D1-8E1D-DB73A702D85C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30.200" v="87"/>
          <ac:spMkLst>
            <pc:docMk/>
            <pc:sldMk cId="2554654929" sldId="263"/>
            <ac:spMk id="8" creationId="{84697CDA-BDB7-4883-B48B-1D4EDB2F0E93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30.200" v="87"/>
          <ac:spMkLst>
            <pc:docMk/>
            <pc:sldMk cId="2554654929" sldId="263"/>
            <ac:spMk id="10" creationId="{6295B176-FA0E-4B6A-A190-5E2E82BEA57A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30.200" v="87"/>
          <ac:spMkLst>
            <pc:docMk/>
            <pc:sldMk cId="2554654929" sldId="263"/>
            <ac:spMk id="12" creationId="{48F779DE-4744-42D6-9C74-33EC94460CCC}"/>
          </ac:spMkLst>
        </pc:spChg>
      </pc:sldChg>
      <pc:sldChg chg="addSp modSp new mod setBg">
        <pc:chgData name="30212090102852" userId="S::30212090102852@sci.asu.edu.eg::6609d03e-575b-4742-a6b1-2b7e3014f7c4" providerId="AD" clId="Web-{8C2F1F96-D449-919F-FFA3-2FB22C0EC416}" dt="2024-09-12T12:08:47.668" v="94" actId="14100"/>
        <pc:sldMkLst>
          <pc:docMk/>
          <pc:sldMk cId="4140426904" sldId="264"/>
        </pc:sldMkLst>
        <pc:spChg chg="mod">
          <ac:chgData name="30212090102852" userId="S::30212090102852@sci.asu.edu.eg::6609d03e-575b-4742-a6b1-2b7e3014f7c4" providerId="AD" clId="Web-{8C2F1F96-D449-919F-FFA3-2FB22C0EC416}" dt="2024-09-12T12:08:43.450" v="91"/>
          <ac:spMkLst>
            <pc:docMk/>
            <pc:sldMk cId="4140426904" sldId="264"/>
            <ac:spMk id="2" creationId="{AA47980D-83D7-1A05-3E51-3E9301D6A953}"/>
          </ac:spMkLst>
        </pc:spChg>
        <pc:spChg chg="mod">
          <ac:chgData name="30212090102852" userId="S::30212090102852@sci.asu.edu.eg::6609d03e-575b-4742-a6b1-2b7e3014f7c4" providerId="AD" clId="Web-{8C2F1F96-D449-919F-FFA3-2FB22C0EC416}" dt="2024-09-12T12:08:47.668" v="94" actId="14100"/>
          <ac:spMkLst>
            <pc:docMk/>
            <pc:sldMk cId="4140426904" sldId="264"/>
            <ac:spMk id="3" creationId="{89077AC2-E381-2E17-3A55-7E9A43D1ACE9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43.450" v="91"/>
          <ac:spMkLst>
            <pc:docMk/>
            <pc:sldMk cId="4140426904" sldId="264"/>
            <ac:spMk id="8" creationId="{84697CDA-BDB7-4883-B48B-1D4EDB2F0E93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43.450" v="91"/>
          <ac:spMkLst>
            <pc:docMk/>
            <pc:sldMk cId="4140426904" sldId="264"/>
            <ac:spMk id="10" creationId="{6295B176-FA0E-4B6A-A190-5E2E82BEA57A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43.450" v="91"/>
          <ac:spMkLst>
            <pc:docMk/>
            <pc:sldMk cId="4140426904" sldId="264"/>
            <ac:spMk id="12" creationId="{48F779DE-4744-42D6-9C74-33EC94460CCC}"/>
          </ac:spMkLst>
        </pc:spChg>
      </pc:sldChg>
      <pc:sldChg chg="addSp modSp new mod setBg">
        <pc:chgData name="30212090102852" userId="S::30212090102852@sci.asu.edu.eg::6609d03e-575b-4742-a6b1-2b7e3014f7c4" providerId="AD" clId="Web-{8C2F1F96-D449-919F-FFA3-2FB22C0EC416}" dt="2024-09-12T12:08:59.340" v="98" actId="14100"/>
        <pc:sldMkLst>
          <pc:docMk/>
          <pc:sldMk cId="3070724113" sldId="265"/>
        </pc:sldMkLst>
        <pc:spChg chg="mod">
          <ac:chgData name="30212090102852" userId="S::30212090102852@sci.asu.edu.eg::6609d03e-575b-4742-a6b1-2b7e3014f7c4" providerId="AD" clId="Web-{8C2F1F96-D449-919F-FFA3-2FB22C0EC416}" dt="2024-09-12T12:08:53.512" v="95"/>
          <ac:spMkLst>
            <pc:docMk/>
            <pc:sldMk cId="3070724113" sldId="265"/>
            <ac:spMk id="2" creationId="{46B6A3CF-388E-1A88-7A77-CE028C1DB45E}"/>
          </ac:spMkLst>
        </pc:spChg>
        <pc:spChg chg="mod">
          <ac:chgData name="30212090102852" userId="S::30212090102852@sci.asu.edu.eg::6609d03e-575b-4742-a6b1-2b7e3014f7c4" providerId="AD" clId="Web-{8C2F1F96-D449-919F-FFA3-2FB22C0EC416}" dt="2024-09-12T12:08:59.340" v="98" actId="14100"/>
          <ac:spMkLst>
            <pc:docMk/>
            <pc:sldMk cId="3070724113" sldId="265"/>
            <ac:spMk id="3" creationId="{27619EB0-38A5-039C-CB25-67CCDFB4DFB1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53.512" v="95"/>
          <ac:spMkLst>
            <pc:docMk/>
            <pc:sldMk cId="3070724113" sldId="265"/>
            <ac:spMk id="8" creationId="{84697CDA-BDB7-4883-B48B-1D4EDB2F0E93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53.512" v="95"/>
          <ac:spMkLst>
            <pc:docMk/>
            <pc:sldMk cId="3070724113" sldId="265"/>
            <ac:spMk id="10" creationId="{6295B176-FA0E-4B6A-A190-5E2E82BEA57A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8:53.512" v="95"/>
          <ac:spMkLst>
            <pc:docMk/>
            <pc:sldMk cId="3070724113" sldId="265"/>
            <ac:spMk id="12" creationId="{48F779DE-4744-42D6-9C74-33EC94460CCC}"/>
          </ac:spMkLst>
        </pc:spChg>
      </pc:sldChg>
      <pc:sldChg chg="addSp delSp modSp new mod setBg">
        <pc:chgData name="30212090102852" userId="S::30212090102852@sci.asu.edu.eg::6609d03e-575b-4742-a6b1-2b7e3014f7c4" providerId="AD" clId="Web-{8C2F1F96-D449-919F-FFA3-2FB22C0EC416}" dt="2024-09-12T12:09:18.324" v="102" actId="20577"/>
        <pc:sldMkLst>
          <pc:docMk/>
          <pc:sldMk cId="589976245" sldId="266"/>
        </pc:sldMkLst>
        <pc:spChg chg="mod">
          <ac:chgData name="30212090102852" userId="S::30212090102852@sci.asu.edu.eg::6609d03e-575b-4742-a6b1-2b7e3014f7c4" providerId="AD" clId="Web-{8C2F1F96-D449-919F-FFA3-2FB22C0EC416}" dt="2024-09-12T12:09:18.324" v="102" actId="20577"/>
          <ac:spMkLst>
            <pc:docMk/>
            <pc:sldMk cId="589976245" sldId="266"/>
            <ac:spMk id="2" creationId="{F449BEA8-8BDE-1EEF-A775-0A8552A7DF93}"/>
          </ac:spMkLst>
        </pc:spChg>
        <pc:spChg chg="mod">
          <ac:chgData name="30212090102852" userId="S::30212090102852@sci.asu.edu.eg::6609d03e-575b-4742-a6b1-2b7e3014f7c4" providerId="AD" clId="Web-{8C2F1F96-D449-919F-FFA3-2FB22C0EC416}" dt="2024-09-12T12:09:08.637" v="101"/>
          <ac:spMkLst>
            <pc:docMk/>
            <pc:sldMk cId="589976245" sldId="266"/>
            <ac:spMk id="3" creationId="{57CF3C54-E30C-3963-BEE6-31F0951D4F61}"/>
          </ac:spMkLst>
        </pc:spChg>
        <pc:spChg chg="add del">
          <ac:chgData name="30212090102852" userId="S::30212090102852@sci.asu.edu.eg::6609d03e-575b-4742-a6b1-2b7e3014f7c4" providerId="AD" clId="Web-{8C2F1F96-D449-919F-FFA3-2FB22C0EC416}" dt="2024-09-12T12:09:08.543" v="100"/>
          <ac:spMkLst>
            <pc:docMk/>
            <pc:sldMk cId="589976245" sldId="266"/>
            <ac:spMk id="8" creationId="{84697CDA-BDB7-4883-B48B-1D4EDB2F0E93}"/>
          </ac:spMkLst>
        </pc:spChg>
        <pc:spChg chg="add del">
          <ac:chgData name="30212090102852" userId="S::30212090102852@sci.asu.edu.eg::6609d03e-575b-4742-a6b1-2b7e3014f7c4" providerId="AD" clId="Web-{8C2F1F96-D449-919F-FFA3-2FB22C0EC416}" dt="2024-09-12T12:09:08.543" v="100"/>
          <ac:spMkLst>
            <pc:docMk/>
            <pc:sldMk cId="589976245" sldId="266"/>
            <ac:spMk id="10" creationId="{6295B176-FA0E-4B6A-A190-5E2E82BEA57A}"/>
          </ac:spMkLst>
        </pc:spChg>
        <pc:spChg chg="add del">
          <ac:chgData name="30212090102852" userId="S::30212090102852@sci.asu.edu.eg::6609d03e-575b-4742-a6b1-2b7e3014f7c4" providerId="AD" clId="Web-{8C2F1F96-D449-919F-FFA3-2FB22C0EC416}" dt="2024-09-12T12:09:08.543" v="100"/>
          <ac:spMkLst>
            <pc:docMk/>
            <pc:sldMk cId="589976245" sldId="266"/>
            <ac:spMk id="12" creationId="{48F779DE-4744-42D6-9C74-33EC94460CCC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9:08.637" v="101"/>
          <ac:spMkLst>
            <pc:docMk/>
            <pc:sldMk cId="589976245" sldId="266"/>
            <ac:spMk id="14" creationId="{B24A3A03-2C4E-45B5-B388-FAD638CDF0A1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9:08.637" v="101"/>
          <ac:spMkLst>
            <pc:docMk/>
            <pc:sldMk cId="589976245" sldId="266"/>
            <ac:spMk id="15" creationId="{84697CDA-BDB7-4883-B48B-1D4EDB2F0E93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9:08.637" v="101"/>
          <ac:spMkLst>
            <pc:docMk/>
            <pc:sldMk cId="589976245" sldId="266"/>
            <ac:spMk id="16" creationId="{11026190-6B62-46DB-B5FF-9E0FF9BDCDC6}"/>
          </ac:spMkLst>
        </pc:spChg>
        <pc:spChg chg="add">
          <ac:chgData name="30212090102852" userId="S::30212090102852@sci.asu.edu.eg::6609d03e-575b-4742-a6b1-2b7e3014f7c4" providerId="AD" clId="Web-{8C2F1F96-D449-919F-FFA3-2FB22C0EC416}" dt="2024-09-12T12:09:08.637" v="101"/>
          <ac:spMkLst>
            <pc:docMk/>
            <pc:sldMk cId="589976245" sldId="266"/>
            <ac:spMk id="17" creationId="{66DA0389-D66E-4727-8EFB-E60E6C412F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8FE0E0-D95D-46EF-A375-475D4DB0E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" y="640080"/>
            <a:ext cx="6894575" cy="3566160"/>
          </a:xfrm>
        </p:spPr>
        <p:txBody>
          <a:bodyPr>
            <a:normAutofit/>
          </a:bodyPr>
          <a:lstStyle/>
          <a:p>
            <a:pPr algn="l"/>
            <a:r>
              <a:rPr lang="en-US" sz="6600">
                <a:ea typeface="+mj-lt"/>
                <a:cs typeface="+mj-lt"/>
              </a:rPr>
              <a:t>Lecture 5: Hosting Services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" y="4636008"/>
            <a:ext cx="6894576" cy="15727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/>
              <a:t>Eng / Youssef </a:t>
            </a:r>
            <a:r>
              <a:rPr lang="en-US" dirty="0" err="1"/>
              <a:t>khaled</a:t>
            </a:r>
            <a:r>
              <a:rPr lang="en-US" dirty="0"/>
              <a:t> </a:t>
            </a:r>
            <a:endParaRPr lang="en-US"/>
          </a:p>
          <a:p>
            <a:pPr algn="l"/>
            <a:r>
              <a:rPr lang="en-US" dirty="0"/>
              <a:t>Backend Roadmap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2D82A42F-AEBE-4065-9792-036A904D8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9646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omplex maths formulae on a blackboard">
            <a:extLst>
              <a:ext uri="{FF2B5EF4-FFF2-40B4-BE49-F238E27FC236}">
                <a16:creationId xmlns:a16="http://schemas.microsoft.com/office/drawing/2014/main" id="{9ABD8660-6269-116E-1EC5-AD26F817CA9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328" r="34593" b="-9"/>
          <a:stretch/>
        </p:blipFill>
        <p:spPr>
          <a:xfrm>
            <a:off x="8139803" y="10"/>
            <a:ext cx="4052199" cy="6857990"/>
          </a:xfrm>
          <a:custGeom>
            <a:avLst/>
            <a:gdLst/>
            <a:ahLst/>
            <a:cxnLst/>
            <a:rect l="l" t="t" r="r" b="b"/>
            <a:pathLst>
              <a:path w="4052199" h="6858000">
                <a:moveTo>
                  <a:pt x="25603" y="0"/>
                </a:moveTo>
                <a:lnTo>
                  <a:pt x="4052199" y="0"/>
                </a:lnTo>
                <a:lnTo>
                  <a:pt x="4052199" y="6858000"/>
                </a:lnTo>
                <a:lnTo>
                  <a:pt x="28079" y="6858000"/>
                </a:lnTo>
                <a:lnTo>
                  <a:pt x="37459" y="6497135"/>
                </a:lnTo>
                <a:cubicBezTo>
                  <a:pt x="37586" y="6492050"/>
                  <a:pt x="38603" y="6487092"/>
                  <a:pt x="38603" y="6482007"/>
                </a:cubicBezTo>
                <a:cubicBezTo>
                  <a:pt x="47502" y="6367973"/>
                  <a:pt x="52587" y="6253939"/>
                  <a:pt x="18135" y="6142702"/>
                </a:cubicBezTo>
                <a:cubicBezTo>
                  <a:pt x="15084" y="6132214"/>
                  <a:pt x="13495" y="6121344"/>
                  <a:pt x="13432" y="6110411"/>
                </a:cubicBezTo>
                <a:cubicBezTo>
                  <a:pt x="11690" y="6013324"/>
                  <a:pt x="15936" y="5916236"/>
                  <a:pt x="26145" y="5819669"/>
                </a:cubicBezTo>
                <a:cubicBezTo>
                  <a:pt x="31229" y="5760555"/>
                  <a:pt x="26017" y="5700423"/>
                  <a:pt x="42926" y="5641690"/>
                </a:cubicBezTo>
                <a:cubicBezTo>
                  <a:pt x="50337" y="5612565"/>
                  <a:pt x="54595" y="5582728"/>
                  <a:pt x="55638" y="5552700"/>
                </a:cubicBezTo>
                <a:cubicBezTo>
                  <a:pt x="60087" y="5479983"/>
                  <a:pt x="38603" y="5411588"/>
                  <a:pt x="18263" y="5343066"/>
                </a:cubicBezTo>
                <a:cubicBezTo>
                  <a:pt x="7456" y="5306707"/>
                  <a:pt x="-5384" y="5269459"/>
                  <a:pt x="2372" y="5231320"/>
                </a:cubicBezTo>
                <a:cubicBezTo>
                  <a:pt x="16076" y="5173655"/>
                  <a:pt x="23920" y="5114744"/>
                  <a:pt x="25763" y="5055502"/>
                </a:cubicBezTo>
                <a:cubicBezTo>
                  <a:pt x="25635" y="5012660"/>
                  <a:pt x="15338" y="4970962"/>
                  <a:pt x="18898" y="4928374"/>
                </a:cubicBezTo>
                <a:cubicBezTo>
                  <a:pt x="27073" y="4845715"/>
                  <a:pt x="29157" y="4762561"/>
                  <a:pt x="25127" y="4679584"/>
                </a:cubicBezTo>
                <a:cubicBezTo>
                  <a:pt x="25077" y="4646429"/>
                  <a:pt x="28776" y="4613376"/>
                  <a:pt x="36187" y="4581060"/>
                </a:cubicBezTo>
                <a:cubicBezTo>
                  <a:pt x="45493" y="4524043"/>
                  <a:pt x="47464" y="4466060"/>
                  <a:pt x="42036" y="4408547"/>
                </a:cubicBezTo>
                <a:cubicBezTo>
                  <a:pt x="36060" y="4341932"/>
                  <a:pt x="18263" y="4276334"/>
                  <a:pt x="13685" y="4209719"/>
                </a:cubicBezTo>
                <a:cubicBezTo>
                  <a:pt x="6694" y="4099371"/>
                  <a:pt x="16610" y="3989024"/>
                  <a:pt x="26398" y="3879186"/>
                </a:cubicBezTo>
                <a:cubicBezTo>
                  <a:pt x="34026" y="3808731"/>
                  <a:pt x="36060" y="3737781"/>
                  <a:pt x="32501" y="3667009"/>
                </a:cubicBezTo>
                <a:cubicBezTo>
                  <a:pt x="28051" y="3610818"/>
                  <a:pt x="21059" y="3554755"/>
                  <a:pt x="19788" y="3498437"/>
                </a:cubicBezTo>
                <a:cubicBezTo>
                  <a:pt x="17627" y="3398006"/>
                  <a:pt x="18390" y="3297701"/>
                  <a:pt x="24237" y="3197143"/>
                </a:cubicBezTo>
                <a:cubicBezTo>
                  <a:pt x="27162" y="3146928"/>
                  <a:pt x="32119" y="3096966"/>
                  <a:pt x="34026" y="3046242"/>
                </a:cubicBezTo>
                <a:cubicBezTo>
                  <a:pt x="35933" y="2995518"/>
                  <a:pt x="40001" y="2944413"/>
                  <a:pt x="28433" y="2894578"/>
                </a:cubicBezTo>
                <a:cubicBezTo>
                  <a:pt x="8855" y="2810038"/>
                  <a:pt x="23220" y="2725879"/>
                  <a:pt x="27415" y="2641593"/>
                </a:cubicBezTo>
                <a:cubicBezTo>
                  <a:pt x="29958" y="2589217"/>
                  <a:pt x="45214" y="2535568"/>
                  <a:pt x="31738" y="2484717"/>
                </a:cubicBezTo>
                <a:cubicBezTo>
                  <a:pt x="10507" y="2405008"/>
                  <a:pt x="24492" y="2326951"/>
                  <a:pt x="31738" y="2248513"/>
                </a:cubicBezTo>
                <a:cubicBezTo>
                  <a:pt x="40218" y="2174283"/>
                  <a:pt x="38768" y="2099252"/>
                  <a:pt x="27415" y="2025403"/>
                </a:cubicBezTo>
                <a:cubicBezTo>
                  <a:pt x="12986" y="1952165"/>
                  <a:pt x="12986" y="1876803"/>
                  <a:pt x="27415" y="1803565"/>
                </a:cubicBezTo>
                <a:cubicBezTo>
                  <a:pt x="39276" y="1743102"/>
                  <a:pt x="40598" y="1681038"/>
                  <a:pt x="31356" y="1620119"/>
                </a:cubicBezTo>
                <a:cubicBezTo>
                  <a:pt x="25127" y="1576514"/>
                  <a:pt x="13940" y="1533163"/>
                  <a:pt x="12414" y="1489558"/>
                </a:cubicBezTo>
                <a:cubicBezTo>
                  <a:pt x="9262" y="1398420"/>
                  <a:pt x="11118" y="1307167"/>
                  <a:pt x="18008" y="1216233"/>
                </a:cubicBezTo>
                <a:cubicBezTo>
                  <a:pt x="26017" y="1112496"/>
                  <a:pt x="41400" y="1009268"/>
                  <a:pt x="30721" y="904896"/>
                </a:cubicBezTo>
                <a:cubicBezTo>
                  <a:pt x="27162" y="869046"/>
                  <a:pt x="19661" y="833323"/>
                  <a:pt x="18771" y="797346"/>
                </a:cubicBezTo>
                <a:cubicBezTo>
                  <a:pt x="17118" y="730095"/>
                  <a:pt x="16737" y="663607"/>
                  <a:pt x="20169" y="593941"/>
                </a:cubicBezTo>
                <a:cubicBezTo>
                  <a:pt x="23602" y="524274"/>
                  <a:pt x="38348" y="451938"/>
                  <a:pt x="28433" y="383798"/>
                </a:cubicBezTo>
                <a:cubicBezTo>
                  <a:pt x="18516" y="315657"/>
                  <a:pt x="24873" y="248406"/>
                  <a:pt x="31229" y="181410"/>
                </a:cubicBezTo>
                <a:cubicBezTo>
                  <a:pt x="34344" y="149565"/>
                  <a:pt x="36410" y="118069"/>
                  <a:pt x="35854" y="8670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B6A3CF-388E-1A88-7A77-CE028C1D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Choosing the Right Hosting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19EB0-38A5-039C-CB25-67CCDFB4D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6"/>
            <a:ext cx="8666773" cy="27568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Consider: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- Size of your website.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- Traffic (number of visitors).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- Budget and performance needs.</a:t>
            </a:r>
            <a:endParaRPr lang="en-US" sz="2000" dirty="0"/>
          </a:p>
          <a:p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Example</a:t>
            </a:r>
            <a:r>
              <a:rPr lang="en-US" sz="2000" dirty="0">
                <a:ea typeface="+mn-lt"/>
                <a:cs typeface="+mn-lt"/>
              </a:rPr>
              <a:t>: A new blog might use shared hosting, while an e-commerce site might need VPS.</a:t>
            </a:r>
            <a:endParaRPr lang="en-US" sz="2000" dirty="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70724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1026190-6B62-46DB-B5FF-9E0FF9BDCD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6DA0389-D66E-4727-8EFB-E60E6C412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4693" y="870265"/>
            <a:ext cx="9662615" cy="1603018"/>
          </a:xfrm>
          <a:custGeom>
            <a:avLst/>
            <a:gdLst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652930 w 9662615"/>
              <a:gd name="connsiteY68" fmla="*/ 1539961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4055448 w 9662615"/>
              <a:gd name="connsiteY72" fmla="*/ 1528913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652930 w 9662615"/>
              <a:gd name="connsiteY68" fmla="*/ 1539961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86537 w 9662615"/>
              <a:gd name="connsiteY72" fmla="*/ 1523612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652930 w 9662615"/>
              <a:gd name="connsiteY68" fmla="*/ 1539961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652930 w 9662615"/>
              <a:gd name="connsiteY68" fmla="*/ 1539961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652930 w 9662615"/>
              <a:gd name="connsiteY68" fmla="*/ 1539961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155638 w 9662615"/>
              <a:gd name="connsiteY47" fmla="*/ 1521938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5995105 w 9662615"/>
              <a:gd name="connsiteY36" fmla="*/ 1435236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435155 w 9662615"/>
              <a:gd name="connsiteY22" fmla="*/ 1397159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577675 w 9662615"/>
              <a:gd name="connsiteY20" fmla="*/ 1370461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505921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10961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743791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833906 w 9662615"/>
              <a:gd name="connsiteY73" fmla="*/ 1516637 h 1583140"/>
              <a:gd name="connsiteX74" fmla="*/ 3664453 w 9662615"/>
              <a:gd name="connsiteY74" fmla="*/ 1521660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833906 w 9662615"/>
              <a:gd name="connsiteY73" fmla="*/ 1516637 h 1583140"/>
              <a:gd name="connsiteX74" fmla="*/ 3696258 w 9662615"/>
              <a:gd name="connsiteY74" fmla="*/ 1537563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67911 w 9662615"/>
              <a:gd name="connsiteY81" fmla="*/ 1526618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833906 w 9662615"/>
              <a:gd name="connsiteY73" fmla="*/ 1516637 h 1583140"/>
              <a:gd name="connsiteX74" fmla="*/ 3696258 w 9662615"/>
              <a:gd name="connsiteY74" fmla="*/ 1537563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30805 w 9662615"/>
              <a:gd name="connsiteY81" fmla="*/ 1542521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59871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833906 w 9662615"/>
              <a:gd name="connsiteY73" fmla="*/ 1516637 h 1583140"/>
              <a:gd name="connsiteX74" fmla="*/ 3696258 w 9662615"/>
              <a:gd name="connsiteY74" fmla="*/ 1537563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30805 w 9662615"/>
              <a:gd name="connsiteY81" fmla="*/ 1542521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91676 w 9662615"/>
              <a:gd name="connsiteY91" fmla="*/ 1500859 h 1583140"/>
              <a:gd name="connsiteX92" fmla="*/ 2330328 w 9662615"/>
              <a:gd name="connsiteY92" fmla="*/ 1499441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082104 w 9662615"/>
              <a:gd name="connsiteY49" fmla="*/ 1547781 h 1583140"/>
              <a:gd name="connsiteX50" fmla="*/ 5059484 w 9662615"/>
              <a:gd name="connsiteY50" fmla="*/ 1546802 h 1583140"/>
              <a:gd name="connsiteX51" fmla="*/ 5050958 w 9662615"/>
              <a:gd name="connsiteY51" fmla="*/ 1545776 h 1583140"/>
              <a:gd name="connsiteX52" fmla="*/ 5038524 w 9662615"/>
              <a:gd name="connsiteY52" fmla="*/ 1545675 h 1583140"/>
              <a:gd name="connsiteX53" fmla="*/ 5038223 w 9662615"/>
              <a:gd name="connsiteY53" fmla="*/ 1545881 h 1583140"/>
              <a:gd name="connsiteX54" fmla="*/ 5026564 w 9662615"/>
              <a:gd name="connsiteY54" fmla="*/ 1545376 h 1583140"/>
              <a:gd name="connsiteX55" fmla="*/ 4969433 w 9662615"/>
              <a:gd name="connsiteY55" fmla="*/ 1540263 h 1583140"/>
              <a:gd name="connsiteX56" fmla="*/ 4894799 w 9662615"/>
              <a:gd name="connsiteY56" fmla="*/ 1559476 h 1583140"/>
              <a:gd name="connsiteX57" fmla="*/ 4863775 w 9662615"/>
              <a:gd name="connsiteY57" fmla="*/ 1562633 h 1583140"/>
              <a:gd name="connsiteX58" fmla="*/ 4847242 w 9662615"/>
              <a:gd name="connsiteY58" fmla="*/ 1565435 h 1583140"/>
              <a:gd name="connsiteX59" fmla="*/ 4846237 w 9662615"/>
              <a:gd name="connsiteY59" fmla="*/ 1566331 h 1583140"/>
              <a:gd name="connsiteX60" fmla="*/ 4791466 w 9662615"/>
              <a:gd name="connsiteY60" fmla="*/ 1561324 h 1583140"/>
              <a:gd name="connsiteX61" fmla="*/ 4784247 w 9662615"/>
              <a:gd name="connsiteY61" fmla="*/ 1562342 h 1583140"/>
              <a:gd name="connsiteX62" fmla="*/ 4748477 w 9662615"/>
              <a:gd name="connsiteY62" fmla="*/ 1556925 h 1583140"/>
              <a:gd name="connsiteX63" fmla="*/ 4730033 w 9662615"/>
              <a:gd name="connsiteY63" fmla="*/ 1555274 h 1583140"/>
              <a:gd name="connsiteX64" fmla="*/ 4724747 w 9662615"/>
              <a:gd name="connsiteY64" fmla="*/ 1552439 h 1583140"/>
              <a:gd name="connsiteX65" fmla="*/ 4697562 w 9662615"/>
              <a:gd name="connsiteY65" fmla="*/ 1551206 h 1583140"/>
              <a:gd name="connsiteX66" fmla="*/ 4694469 w 9662615"/>
              <a:gd name="connsiteY66" fmla="*/ 1551958 h 1583140"/>
              <a:gd name="connsiteX67" fmla="*/ 4671940 w 9662615"/>
              <a:gd name="connsiteY67" fmla="*/ 1547617 h 1583140"/>
              <a:gd name="connsiteX68" fmla="*/ 4589320 w 9662615"/>
              <a:gd name="connsiteY68" fmla="*/ 1534660 h 1583140"/>
              <a:gd name="connsiteX69" fmla="*/ 4422155 w 9662615"/>
              <a:gd name="connsiteY69" fmla="*/ 1542059 h 1583140"/>
              <a:gd name="connsiteX70" fmla="*/ 4221826 w 9662615"/>
              <a:gd name="connsiteY70" fmla="*/ 1508923 h 1583140"/>
              <a:gd name="connsiteX71" fmla="*/ 4096601 w 9662615"/>
              <a:gd name="connsiteY71" fmla="*/ 1521563 h 1583140"/>
              <a:gd name="connsiteX72" fmla="*/ 3970635 w 9662615"/>
              <a:gd name="connsiteY72" fmla="*/ 1544815 h 1583140"/>
              <a:gd name="connsiteX73" fmla="*/ 3833906 w 9662615"/>
              <a:gd name="connsiteY73" fmla="*/ 1516637 h 1583140"/>
              <a:gd name="connsiteX74" fmla="*/ 3696258 w 9662615"/>
              <a:gd name="connsiteY74" fmla="*/ 1537563 h 1583140"/>
              <a:gd name="connsiteX75" fmla="*/ 3594070 w 9662615"/>
              <a:gd name="connsiteY75" fmla="*/ 1509422 h 1583140"/>
              <a:gd name="connsiteX76" fmla="*/ 3565233 w 9662615"/>
              <a:gd name="connsiteY76" fmla="*/ 1515122 h 1583140"/>
              <a:gd name="connsiteX77" fmla="*/ 3560267 w 9662615"/>
              <a:gd name="connsiteY77" fmla="*/ 1516288 h 1583140"/>
              <a:gd name="connsiteX78" fmla="*/ 3540258 w 9662615"/>
              <a:gd name="connsiteY78" fmla="*/ 1516976 h 1583140"/>
              <a:gd name="connsiteX79" fmla="*/ 3534780 w 9662615"/>
              <a:gd name="connsiteY79" fmla="*/ 1522141 h 1583140"/>
              <a:gd name="connsiteX80" fmla="*/ 3504783 w 9662615"/>
              <a:gd name="connsiteY80" fmla="*/ 1526739 h 1583140"/>
              <a:gd name="connsiteX81" fmla="*/ 3430805 w 9662615"/>
              <a:gd name="connsiteY81" fmla="*/ 1542521 h 1583140"/>
              <a:gd name="connsiteX82" fmla="*/ 3292707 w 9662615"/>
              <a:gd name="connsiteY82" fmla="*/ 1520490 h 1583140"/>
              <a:gd name="connsiteX83" fmla="*/ 3187872 w 9662615"/>
              <a:gd name="connsiteY83" fmla="*/ 1519991 h 1583140"/>
              <a:gd name="connsiteX84" fmla="*/ 3148026 w 9662615"/>
              <a:gd name="connsiteY84" fmla="*/ 1524777 h 1583140"/>
              <a:gd name="connsiteX85" fmla="*/ 3092394 w 9662615"/>
              <a:gd name="connsiteY85" fmla="*/ 1528115 h 1583140"/>
              <a:gd name="connsiteX86" fmla="*/ 2994200 w 9662615"/>
              <a:gd name="connsiteY86" fmla="*/ 1537857 h 1583140"/>
              <a:gd name="connsiteX87" fmla="*/ 2862301 w 9662615"/>
              <a:gd name="connsiteY87" fmla="*/ 1544250 h 1583140"/>
              <a:gd name="connsiteX88" fmla="*/ 2766335 w 9662615"/>
              <a:gd name="connsiteY88" fmla="*/ 1527662 h 1583140"/>
              <a:gd name="connsiteX89" fmla="*/ 2757836 w 9662615"/>
              <a:gd name="connsiteY89" fmla="*/ 1531371 h 1583140"/>
              <a:gd name="connsiteX90" fmla="*/ 2691555 w 9662615"/>
              <a:gd name="connsiteY90" fmla="*/ 1530283 h 1583140"/>
              <a:gd name="connsiteX91" fmla="*/ 2491676 w 9662615"/>
              <a:gd name="connsiteY91" fmla="*/ 1500859 h 1583140"/>
              <a:gd name="connsiteX92" fmla="*/ 2378036 w 9662615"/>
              <a:gd name="connsiteY92" fmla="*/ 1520645 h 1583140"/>
              <a:gd name="connsiteX93" fmla="*/ 2284269 w 9662615"/>
              <a:gd name="connsiteY93" fmla="*/ 1503068 h 1583140"/>
              <a:gd name="connsiteX94" fmla="*/ 2207104 w 9662615"/>
              <a:gd name="connsiteY94" fmla="*/ 1508888 h 1583140"/>
              <a:gd name="connsiteX95" fmla="*/ 2149226 w 9662615"/>
              <a:gd name="connsiteY95" fmla="*/ 1523409 h 1583140"/>
              <a:gd name="connsiteX96" fmla="*/ 2084783 w 9662615"/>
              <a:gd name="connsiteY96" fmla="*/ 1524245 h 1583140"/>
              <a:gd name="connsiteX97" fmla="*/ 2070075 w 9662615"/>
              <a:gd name="connsiteY97" fmla="*/ 1511285 h 1583140"/>
              <a:gd name="connsiteX98" fmla="*/ 2001057 w 9662615"/>
              <a:gd name="connsiteY98" fmla="*/ 1516449 h 1583140"/>
              <a:gd name="connsiteX99" fmla="*/ 1896330 w 9662615"/>
              <a:gd name="connsiteY99" fmla="*/ 1525725 h 1583140"/>
              <a:gd name="connsiteX100" fmla="*/ 1835994 w 9662615"/>
              <a:gd name="connsiteY100" fmla="*/ 1527678 h 1583140"/>
              <a:gd name="connsiteX101" fmla="*/ 1671119 w 9662615"/>
              <a:gd name="connsiteY101" fmla="*/ 1536701 h 1583140"/>
              <a:gd name="connsiteX102" fmla="*/ 1601337 w 9662615"/>
              <a:gd name="connsiteY102" fmla="*/ 1548552 h 1583140"/>
              <a:gd name="connsiteX103" fmla="*/ 1407755 w 9662615"/>
              <a:gd name="connsiteY103" fmla="*/ 1571444 h 1583140"/>
              <a:gd name="connsiteX104" fmla="*/ 1271994 w 9662615"/>
              <a:gd name="connsiteY104" fmla="*/ 1579471 h 1583140"/>
              <a:gd name="connsiteX105" fmla="*/ 1249226 w 9662615"/>
              <a:gd name="connsiteY105" fmla="*/ 1583140 h 1583140"/>
              <a:gd name="connsiteX106" fmla="*/ 1217719 w 9662615"/>
              <a:gd name="connsiteY106" fmla="*/ 1580863 h 1583140"/>
              <a:gd name="connsiteX107" fmla="*/ 1091432 w 9662615"/>
              <a:gd name="connsiteY107" fmla="*/ 1571003 h 1583140"/>
              <a:gd name="connsiteX108" fmla="*/ 992039 w 9662615"/>
              <a:gd name="connsiteY108" fmla="*/ 1556662 h 1583140"/>
              <a:gd name="connsiteX109" fmla="*/ 868264 w 9662615"/>
              <a:gd name="connsiteY109" fmla="*/ 1566392 h 1583140"/>
              <a:gd name="connsiteX110" fmla="*/ 792765 w 9662615"/>
              <a:gd name="connsiteY110" fmla="*/ 1563102 h 1583140"/>
              <a:gd name="connsiteX111" fmla="*/ 669055 w 9662615"/>
              <a:gd name="connsiteY111" fmla="*/ 1543638 h 1583140"/>
              <a:gd name="connsiteX112" fmla="*/ 506152 w 9662615"/>
              <a:gd name="connsiteY112" fmla="*/ 1549124 h 1583140"/>
              <a:gd name="connsiteX113" fmla="*/ 472797 w 9662615"/>
              <a:gd name="connsiteY113" fmla="*/ 1568904 h 1583140"/>
              <a:gd name="connsiteX114" fmla="*/ 427864 w 9662615"/>
              <a:gd name="connsiteY114" fmla="*/ 1580848 h 1583140"/>
              <a:gd name="connsiteX115" fmla="*/ 408381 w 9662615"/>
              <a:gd name="connsiteY115" fmla="*/ 1552940 h 1583140"/>
              <a:gd name="connsiteX116" fmla="*/ 267163 w 9662615"/>
              <a:gd name="connsiteY116" fmla="*/ 1531913 h 1583140"/>
              <a:gd name="connsiteX117" fmla="*/ 196644 w 9662615"/>
              <a:gd name="connsiteY117" fmla="*/ 1524565 h 1583140"/>
              <a:gd name="connsiteX118" fmla="*/ 86819 w 9662615"/>
              <a:gd name="connsiteY118" fmla="*/ 1519517 h 1583140"/>
              <a:gd name="connsiteX119" fmla="*/ 53369 w 9662615"/>
              <a:gd name="connsiteY119" fmla="*/ 1516853 h 1583140"/>
              <a:gd name="connsiteX120" fmla="*/ 2359 w 9662615"/>
              <a:gd name="connsiteY120" fmla="*/ 1515247 h 1583140"/>
              <a:gd name="connsiteX121" fmla="*/ 0 w 9662615"/>
              <a:gd name="connsiteY121" fmla="*/ 1514932 h 1583140"/>
              <a:gd name="connsiteX122" fmla="*/ 0 w 9662615"/>
              <a:gd name="connsiteY122" fmla="*/ 0 h 1583140"/>
              <a:gd name="connsiteX0" fmla="*/ 0 w 9662615"/>
              <a:gd name="connsiteY0" fmla="*/ 0 h 1587534"/>
              <a:gd name="connsiteX1" fmla="*/ 9662615 w 9662615"/>
              <a:gd name="connsiteY1" fmla="*/ 0 h 1587534"/>
              <a:gd name="connsiteX2" fmla="*/ 9662615 w 9662615"/>
              <a:gd name="connsiteY2" fmla="*/ 1280346 h 1587534"/>
              <a:gd name="connsiteX3" fmla="*/ 9658420 w 9662615"/>
              <a:gd name="connsiteY3" fmla="*/ 1280106 h 1587534"/>
              <a:gd name="connsiteX4" fmla="*/ 9469546 w 9662615"/>
              <a:gd name="connsiteY4" fmla="*/ 1289837 h 1587534"/>
              <a:gd name="connsiteX5" fmla="*/ 9385895 w 9662615"/>
              <a:gd name="connsiteY5" fmla="*/ 1269203 h 1587534"/>
              <a:gd name="connsiteX6" fmla="*/ 9144767 w 9662615"/>
              <a:gd name="connsiteY6" fmla="*/ 1264120 h 1587534"/>
              <a:gd name="connsiteX7" fmla="*/ 8837252 w 9662615"/>
              <a:gd name="connsiteY7" fmla="*/ 1350515 h 1587534"/>
              <a:gd name="connsiteX8" fmla="*/ 8705466 w 9662615"/>
              <a:gd name="connsiteY8" fmla="*/ 1342419 h 1587534"/>
              <a:gd name="connsiteX9" fmla="*/ 8652221 w 9662615"/>
              <a:gd name="connsiteY9" fmla="*/ 1326906 h 1587534"/>
              <a:gd name="connsiteX10" fmla="*/ 8632312 w 9662615"/>
              <a:gd name="connsiteY10" fmla="*/ 1326025 h 1587534"/>
              <a:gd name="connsiteX11" fmla="*/ 8591582 w 9662615"/>
              <a:gd name="connsiteY11" fmla="*/ 1341666 h 1587534"/>
              <a:gd name="connsiteX12" fmla="*/ 8537336 w 9662615"/>
              <a:gd name="connsiteY12" fmla="*/ 1341684 h 1587534"/>
              <a:gd name="connsiteX13" fmla="*/ 8472508 w 9662615"/>
              <a:gd name="connsiteY13" fmla="*/ 1363109 h 1587534"/>
              <a:gd name="connsiteX14" fmla="*/ 8258477 w 9662615"/>
              <a:gd name="connsiteY14" fmla="*/ 1370666 h 1587534"/>
              <a:gd name="connsiteX15" fmla="*/ 8197961 w 9662615"/>
              <a:gd name="connsiteY15" fmla="*/ 1392804 h 1587534"/>
              <a:gd name="connsiteX16" fmla="*/ 8171196 w 9662615"/>
              <a:gd name="connsiteY16" fmla="*/ 1397216 h 1587534"/>
              <a:gd name="connsiteX17" fmla="*/ 8127667 w 9662615"/>
              <a:gd name="connsiteY17" fmla="*/ 1418254 h 1587534"/>
              <a:gd name="connsiteX18" fmla="*/ 7974579 w 9662615"/>
              <a:gd name="connsiteY18" fmla="*/ 1383439 h 1587534"/>
              <a:gd name="connsiteX19" fmla="*/ 7768351 w 9662615"/>
              <a:gd name="connsiteY19" fmla="*/ 1395051 h 1587534"/>
              <a:gd name="connsiteX20" fmla="*/ 7635985 w 9662615"/>
              <a:gd name="connsiteY20" fmla="*/ 1386363 h 1587534"/>
              <a:gd name="connsiteX21" fmla="*/ 7466069 w 9662615"/>
              <a:gd name="connsiteY21" fmla="*/ 1377654 h 1587534"/>
              <a:gd name="connsiteX22" fmla="*/ 7355642 w 9662615"/>
              <a:gd name="connsiteY22" fmla="*/ 1407761 h 1587534"/>
              <a:gd name="connsiteX23" fmla="*/ 7151610 w 9662615"/>
              <a:gd name="connsiteY23" fmla="*/ 1397856 h 1587534"/>
              <a:gd name="connsiteX24" fmla="*/ 7082147 w 9662615"/>
              <a:gd name="connsiteY24" fmla="*/ 1406113 h 1587534"/>
              <a:gd name="connsiteX25" fmla="*/ 7014958 w 9662615"/>
              <a:gd name="connsiteY25" fmla="*/ 1396883 h 1587534"/>
              <a:gd name="connsiteX26" fmla="*/ 6907567 w 9662615"/>
              <a:gd name="connsiteY26" fmla="*/ 1419149 h 1587534"/>
              <a:gd name="connsiteX27" fmla="*/ 6748428 w 9662615"/>
              <a:gd name="connsiteY27" fmla="*/ 1420308 h 1587534"/>
              <a:gd name="connsiteX28" fmla="*/ 6654257 w 9662615"/>
              <a:gd name="connsiteY28" fmla="*/ 1424143 h 1587534"/>
              <a:gd name="connsiteX29" fmla="*/ 6620123 w 9662615"/>
              <a:gd name="connsiteY29" fmla="*/ 1430535 h 1587534"/>
              <a:gd name="connsiteX30" fmla="*/ 6571355 w 9662615"/>
              <a:gd name="connsiteY30" fmla="*/ 1436144 h 1587534"/>
              <a:gd name="connsiteX31" fmla="*/ 6486557 w 9662615"/>
              <a:gd name="connsiteY31" fmla="*/ 1449861 h 1587534"/>
              <a:gd name="connsiteX32" fmla="*/ 6370419 w 9662615"/>
              <a:gd name="connsiteY32" fmla="*/ 1461649 h 1587534"/>
              <a:gd name="connsiteX33" fmla="*/ 6278839 w 9662615"/>
              <a:gd name="connsiteY33" fmla="*/ 1449160 h 1587534"/>
              <a:gd name="connsiteX34" fmla="*/ 6272455 w 9662615"/>
              <a:gd name="connsiteY34" fmla="*/ 1453191 h 1587534"/>
              <a:gd name="connsiteX35" fmla="*/ 6212659 w 9662615"/>
              <a:gd name="connsiteY35" fmla="*/ 1454850 h 1587534"/>
              <a:gd name="connsiteX36" fmla="*/ 6069317 w 9662615"/>
              <a:gd name="connsiteY36" fmla="*/ 1445838 h 1587534"/>
              <a:gd name="connsiteX37" fmla="*/ 5878477 w 9662615"/>
              <a:gd name="connsiteY37" fmla="*/ 1439180 h 1587534"/>
              <a:gd name="connsiteX38" fmla="*/ 5838387 w 9662615"/>
              <a:gd name="connsiteY38" fmla="*/ 1444679 h 1587534"/>
              <a:gd name="connsiteX39" fmla="*/ 5771136 w 9662615"/>
              <a:gd name="connsiteY39" fmla="*/ 1453639 h 1587534"/>
              <a:gd name="connsiteX40" fmla="*/ 5724081 w 9662615"/>
              <a:gd name="connsiteY40" fmla="*/ 1470431 h 1587534"/>
              <a:gd name="connsiteX41" fmla="*/ 5666577 w 9662615"/>
              <a:gd name="connsiteY41" fmla="*/ 1473921 h 1587534"/>
              <a:gd name="connsiteX42" fmla="*/ 5649068 w 9662615"/>
              <a:gd name="connsiteY42" fmla="*/ 1461676 h 1587534"/>
              <a:gd name="connsiteX43" fmla="*/ 5588902 w 9662615"/>
              <a:gd name="connsiteY43" fmla="*/ 1469647 h 1587534"/>
              <a:gd name="connsiteX44" fmla="*/ 5498090 w 9662615"/>
              <a:gd name="connsiteY44" fmla="*/ 1483173 h 1587534"/>
              <a:gd name="connsiteX45" fmla="*/ 5444641 w 9662615"/>
              <a:gd name="connsiteY45" fmla="*/ 1487602 h 1587534"/>
              <a:gd name="connsiteX46" fmla="*/ 5299812 w 9662615"/>
              <a:gd name="connsiteY46" fmla="*/ 1503362 h 1587534"/>
              <a:gd name="connsiteX47" fmla="*/ 5213947 w 9662615"/>
              <a:gd name="connsiteY47" fmla="*/ 1516637 h 1587534"/>
              <a:gd name="connsiteX48" fmla="*/ 5090342 w 9662615"/>
              <a:gd name="connsiteY48" fmla="*/ 1546680 h 1587534"/>
              <a:gd name="connsiteX49" fmla="*/ 5082104 w 9662615"/>
              <a:gd name="connsiteY49" fmla="*/ 1547781 h 1587534"/>
              <a:gd name="connsiteX50" fmla="*/ 5059484 w 9662615"/>
              <a:gd name="connsiteY50" fmla="*/ 1546802 h 1587534"/>
              <a:gd name="connsiteX51" fmla="*/ 5050958 w 9662615"/>
              <a:gd name="connsiteY51" fmla="*/ 1545776 h 1587534"/>
              <a:gd name="connsiteX52" fmla="*/ 5038524 w 9662615"/>
              <a:gd name="connsiteY52" fmla="*/ 1545675 h 1587534"/>
              <a:gd name="connsiteX53" fmla="*/ 5038223 w 9662615"/>
              <a:gd name="connsiteY53" fmla="*/ 1545881 h 1587534"/>
              <a:gd name="connsiteX54" fmla="*/ 5026564 w 9662615"/>
              <a:gd name="connsiteY54" fmla="*/ 1545376 h 1587534"/>
              <a:gd name="connsiteX55" fmla="*/ 4969433 w 9662615"/>
              <a:gd name="connsiteY55" fmla="*/ 1540263 h 1587534"/>
              <a:gd name="connsiteX56" fmla="*/ 4894799 w 9662615"/>
              <a:gd name="connsiteY56" fmla="*/ 1559476 h 1587534"/>
              <a:gd name="connsiteX57" fmla="*/ 4863775 w 9662615"/>
              <a:gd name="connsiteY57" fmla="*/ 1562633 h 1587534"/>
              <a:gd name="connsiteX58" fmla="*/ 4847242 w 9662615"/>
              <a:gd name="connsiteY58" fmla="*/ 1565435 h 1587534"/>
              <a:gd name="connsiteX59" fmla="*/ 4830335 w 9662615"/>
              <a:gd name="connsiteY59" fmla="*/ 1587534 h 1587534"/>
              <a:gd name="connsiteX60" fmla="*/ 4791466 w 9662615"/>
              <a:gd name="connsiteY60" fmla="*/ 1561324 h 1587534"/>
              <a:gd name="connsiteX61" fmla="*/ 4784247 w 9662615"/>
              <a:gd name="connsiteY61" fmla="*/ 1562342 h 1587534"/>
              <a:gd name="connsiteX62" fmla="*/ 4748477 w 9662615"/>
              <a:gd name="connsiteY62" fmla="*/ 1556925 h 1587534"/>
              <a:gd name="connsiteX63" fmla="*/ 4730033 w 9662615"/>
              <a:gd name="connsiteY63" fmla="*/ 1555274 h 1587534"/>
              <a:gd name="connsiteX64" fmla="*/ 4724747 w 9662615"/>
              <a:gd name="connsiteY64" fmla="*/ 1552439 h 1587534"/>
              <a:gd name="connsiteX65" fmla="*/ 4697562 w 9662615"/>
              <a:gd name="connsiteY65" fmla="*/ 1551206 h 1587534"/>
              <a:gd name="connsiteX66" fmla="*/ 4694469 w 9662615"/>
              <a:gd name="connsiteY66" fmla="*/ 1551958 h 1587534"/>
              <a:gd name="connsiteX67" fmla="*/ 4671940 w 9662615"/>
              <a:gd name="connsiteY67" fmla="*/ 1547617 h 1587534"/>
              <a:gd name="connsiteX68" fmla="*/ 4589320 w 9662615"/>
              <a:gd name="connsiteY68" fmla="*/ 1534660 h 1587534"/>
              <a:gd name="connsiteX69" fmla="*/ 4422155 w 9662615"/>
              <a:gd name="connsiteY69" fmla="*/ 1542059 h 1587534"/>
              <a:gd name="connsiteX70" fmla="*/ 4221826 w 9662615"/>
              <a:gd name="connsiteY70" fmla="*/ 1508923 h 1587534"/>
              <a:gd name="connsiteX71" fmla="*/ 4096601 w 9662615"/>
              <a:gd name="connsiteY71" fmla="*/ 1521563 h 1587534"/>
              <a:gd name="connsiteX72" fmla="*/ 3970635 w 9662615"/>
              <a:gd name="connsiteY72" fmla="*/ 1544815 h 1587534"/>
              <a:gd name="connsiteX73" fmla="*/ 3833906 w 9662615"/>
              <a:gd name="connsiteY73" fmla="*/ 1516637 h 1587534"/>
              <a:gd name="connsiteX74" fmla="*/ 3696258 w 9662615"/>
              <a:gd name="connsiteY74" fmla="*/ 1537563 h 1587534"/>
              <a:gd name="connsiteX75" fmla="*/ 3594070 w 9662615"/>
              <a:gd name="connsiteY75" fmla="*/ 1509422 h 1587534"/>
              <a:gd name="connsiteX76" fmla="*/ 3565233 w 9662615"/>
              <a:gd name="connsiteY76" fmla="*/ 1515122 h 1587534"/>
              <a:gd name="connsiteX77" fmla="*/ 3560267 w 9662615"/>
              <a:gd name="connsiteY77" fmla="*/ 1516288 h 1587534"/>
              <a:gd name="connsiteX78" fmla="*/ 3540258 w 9662615"/>
              <a:gd name="connsiteY78" fmla="*/ 1516976 h 1587534"/>
              <a:gd name="connsiteX79" fmla="*/ 3534780 w 9662615"/>
              <a:gd name="connsiteY79" fmla="*/ 1522141 h 1587534"/>
              <a:gd name="connsiteX80" fmla="*/ 3504783 w 9662615"/>
              <a:gd name="connsiteY80" fmla="*/ 1526739 h 1587534"/>
              <a:gd name="connsiteX81" fmla="*/ 3430805 w 9662615"/>
              <a:gd name="connsiteY81" fmla="*/ 1542521 h 1587534"/>
              <a:gd name="connsiteX82" fmla="*/ 3292707 w 9662615"/>
              <a:gd name="connsiteY82" fmla="*/ 1520490 h 1587534"/>
              <a:gd name="connsiteX83" fmla="*/ 3187872 w 9662615"/>
              <a:gd name="connsiteY83" fmla="*/ 1519991 h 1587534"/>
              <a:gd name="connsiteX84" fmla="*/ 3148026 w 9662615"/>
              <a:gd name="connsiteY84" fmla="*/ 1524777 h 1587534"/>
              <a:gd name="connsiteX85" fmla="*/ 3092394 w 9662615"/>
              <a:gd name="connsiteY85" fmla="*/ 1528115 h 1587534"/>
              <a:gd name="connsiteX86" fmla="*/ 2994200 w 9662615"/>
              <a:gd name="connsiteY86" fmla="*/ 1537857 h 1587534"/>
              <a:gd name="connsiteX87" fmla="*/ 2862301 w 9662615"/>
              <a:gd name="connsiteY87" fmla="*/ 1544250 h 1587534"/>
              <a:gd name="connsiteX88" fmla="*/ 2766335 w 9662615"/>
              <a:gd name="connsiteY88" fmla="*/ 1527662 h 1587534"/>
              <a:gd name="connsiteX89" fmla="*/ 2757836 w 9662615"/>
              <a:gd name="connsiteY89" fmla="*/ 1531371 h 1587534"/>
              <a:gd name="connsiteX90" fmla="*/ 2691555 w 9662615"/>
              <a:gd name="connsiteY90" fmla="*/ 1530283 h 1587534"/>
              <a:gd name="connsiteX91" fmla="*/ 2491676 w 9662615"/>
              <a:gd name="connsiteY91" fmla="*/ 1500859 h 1587534"/>
              <a:gd name="connsiteX92" fmla="*/ 2378036 w 9662615"/>
              <a:gd name="connsiteY92" fmla="*/ 1520645 h 1587534"/>
              <a:gd name="connsiteX93" fmla="*/ 2284269 w 9662615"/>
              <a:gd name="connsiteY93" fmla="*/ 1503068 h 1587534"/>
              <a:gd name="connsiteX94" fmla="*/ 2207104 w 9662615"/>
              <a:gd name="connsiteY94" fmla="*/ 1508888 h 1587534"/>
              <a:gd name="connsiteX95" fmla="*/ 2149226 w 9662615"/>
              <a:gd name="connsiteY95" fmla="*/ 1523409 h 1587534"/>
              <a:gd name="connsiteX96" fmla="*/ 2084783 w 9662615"/>
              <a:gd name="connsiteY96" fmla="*/ 1524245 h 1587534"/>
              <a:gd name="connsiteX97" fmla="*/ 2070075 w 9662615"/>
              <a:gd name="connsiteY97" fmla="*/ 1511285 h 1587534"/>
              <a:gd name="connsiteX98" fmla="*/ 2001057 w 9662615"/>
              <a:gd name="connsiteY98" fmla="*/ 1516449 h 1587534"/>
              <a:gd name="connsiteX99" fmla="*/ 1896330 w 9662615"/>
              <a:gd name="connsiteY99" fmla="*/ 1525725 h 1587534"/>
              <a:gd name="connsiteX100" fmla="*/ 1835994 w 9662615"/>
              <a:gd name="connsiteY100" fmla="*/ 1527678 h 1587534"/>
              <a:gd name="connsiteX101" fmla="*/ 1671119 w 9662615"/>
              <a:gd name="connsiteY101" fmla="*/ 1536701 h 1587534"/>
              <a:gd name="connsiteX102" fmla="*/ 1601337 w 9662615"/>
              <a:gd name="connsiteY102" fmla="*/ 1548552 h 1587534"/>
              <a:gd name="connsiteX103" fmla="*/ 1407755 w 9662615"/>
              <a:gd name="connsiteY103" fmla="*/ 1571444 h 1587534"/>
              <a:gd name="connsiteX104" fmla="*/ 1271994 w 9662615"/>
              <a:gd name="connsiteY104" fmla="*/ 1579471 h 1587534"/>
              <a:gd name="connsiteX105" fmla="*/ 1249226 w 9662615"/>
              <a:gd name="connsiteY105" fmla="*/ 1583140 h 1587534"/>
              <a:gd name="connsiteX106" fmla="*/ 1217719 w 9662615"/>
              <a:gd name="connsiteY106" fmla="*/ 1580863 h 1587534"/>
              <a:gd name="connsiteX107" fmla="*/ 1091432 w 9662615"/>
              <a:gd name="connsiteY107" fmla="*/ 1571003 h 1587534"/>
              <a:gd name="connsiteX108" fmla="*/ 992039 w 9662615"/>
              <a:gd name="connsiteY108" fmla="*/ 1556662 h 1587534"/>
              <a:gd name="connsiteX109" fmla="*/ 868264 w 9662615"/>
              <a:gd name="connsiteY109" fmla="*/ 1566392 h 1587534"/>
              <a:gd name="connsiteX110" fmla="*/ 792765 w 9662615"/>
              <a:gd name="connsiteY110" fmla="*/ 1563102 h 1587534"/>
              <a:gd name="connsiteX111" fmla="*/ 669055 w 9662615"/>
              <a:gd name="connsiteY111" fmla="*/ 1543638 h 1587534"/>
              <a:gd name="connsiteX112" fmla="*/ 506152 w 9662615"/>
              <a:gd name="connsiteY112" fmla="*/ 1549124 h 1587534"/>
              <a:gd name="connsiteX113" fmla="*/ 472797 w 9662615"/>
              <a:gd name="connsiteY113" fmla="*/ 1568904 h 1587534"/>
              <a:gd name="connsiteX114" fmla="*/ 427864 w 9662615"/>
              <a:gd name="connsiteY114" fmla="*/ 1580848 h 1587534"/>
              <a:gd name="connsiteX115" fmla="*/ 408381 w 9662615"/>
              <a:gd name="connsiteY115" fmla="*/ 1552940 h 1587534"/>
              <a:gd name="connsiteX116" fmla="*/ 267163 w 9662615"/>
              <a:gd name="connsiteY116" fmla="*/ 1531913 h 1587534"/>
              <a:gd name="connsiteX117" fmla="*/ 196644 w 9662615"/>
              <a:gd name="connsiteY117" fmla="*/ 1524565 h 1587534"/>
              <a:gd name="connsiteX118" fmla="*/ 86819 w 9662615"/>
              <a:gd name="connsiteY118" fmla="*/ 1519517 h 1587534"/>
              <a:gd name="connsiteX119" fmla="*/ 53369 w 9662615"/>
              <a:gd name="connsiteY119" fmla="*/ 1516853 h 1587534"/>
              <a:gd name="connsiteX120" fmla="*/ 2359 w 9662615"/>
              <a:gd name="connsiteY120" fmla="*/ 1515247 h 1587534"/>
              <a:gd name="connsiteX121" fmla="*/ 0 w 9662615"/>
              <a:gd name="connsiteY121" fmla="*/ 1514932 h 1587534"/>
              <a:gd name="connsiteX122" fmla="*/ 0 w 9662615"/>
              <a:gd name="connsiteY122" fmla="*/ 0 h 1587534"/>
              <a:gd name="connsiteX0" fmla="*/ 0 w 9662615"/>
              <a:gd name="connsiteY0" fmla="*/ 0 h 1587534"/>
              <a:gd name="connsiteX1" fmla="*/ 9662615 w 9662615"/>
              <a:gd name="connsiteY1" fmla="*/ 0 h 1587534"/>
              <a:gd name="connsiteX2" fmla="*/ 9662615 w 9662615"/>
              <a:gd name="connsiteY2" fmla="*/ 1280346 h 1587534"/>
              <a:gd name="connsiteX3" fmla="*/ 9658420 w 9662615"/>
              <a:gd name="connsiteY3" fmla="*/ 1280106 h 1587534"/>
              <a:gd name="connsiteX4" fmla="*/ 9469546 w 9662615"/>
              <a:gd name="connsiteY4" fmla="*/ 1289837 h 1587534"/>
              <a:gd name="connsiteX5" fmla="*/ 9385895 w 9662615"/>
              <a:gd name="connsiteY5" fmla="*/ 1269203 h 1587534"/>
              <a:gd name="connsiteX6" fmla="*/ 9144767 w 9662615"/>
              <a:gd name="connsiteY6" fmla="*/ 1264120 h 1587534"/>
              <a:gd name="connsiteX7" fmla="*/ 8837252 w 9662615"/>
              <a:gd name="connsiteY7" fmla="*/ 1350515 h 1587534"/>
              <a:gd name="connsiteX8" fmla="*/ 8705466 w 9662615"/>
              <a:gd name="connsiteY8" fmla="*/ 1342419 h 1587534"/>
              <a:gd name="connsiteX9" fmla="*/ 8652221 w 9662615"/>
              <a:gd name="connsiteY9" fmla="*/ 1326906 h 1587534"/>
              <a:gd name="connsiteX10" fmla="*/ 8632312 w 9662615"/>
              <a:gd name="connsiteY10" fmla="*/ 1326025 h 1587534"/>
              <a:gd name="connsiteX11" fmla="*/ 8591582 w 9662615"/>
              <a:gd name="connsiteY11" fmla="*/ 1341666 h 1587534"/>
              <a:gd name="connsiteX12" fmla="*/ 8537336 w 9662615"/>
              <a:gd name="connsiteY12" fmla="*/ 1341684 h 1587534"/>
              <a:gd name="connsiteX13" fmla="*/ 8472508 w 9662615"/>
              <a:gd name="connsiteY13" fmla="*/ 1363109 h 1587534"/>
              <a:gd name="connsiteX14" fmla="*/ 8258477 w 9662615"/>
              <a:gd name="connsiteY14" fmla="*/ 1370666 h 1587534"/>
              <a:gd name="connsiteX15" fmla="*/ 8197961 w 9662615"/>
              <a:gd name="connsiteY15" fmla="*/ 1392804 h 1587534"/>
              <a:gd name="connsiteX16" fmla="*/ 8171196 w 9662615"/>
              <a:gd name="connsiteY16" fmla="*/ 1397216 h 1587534"/>
              <a:gd name="connsiteX17" fmla="*/ 8127667 w 9662615"/>
              <a:gd name="connsiteY17" fmla="*/ 1418254 h 1587534"/>
              <a:gd name="connsiteX18" fmla="*/ 7974579 w 9662615"/>
              <a:gd name="connsiteY18" fmla="*/ 1383439 h 1587534"/>
              <a:gd name="connsiteX19" fmla="*/ 7768351 w 9662615"/>
              <a:gd name="connsiteY19" fmla="*/ 1395051 h 1587534"/>
              <a:gd name="connsiteX20" fmla="*/ 7635985 w 9662615"/>
              <a:gd name="connsiteY20" fmla="*/ 1386363 h 1587534"/>
              <a:gd name="connsiteX21" fmla="*/ 7466069 w 9662615"/>
              <a:gd name="connsiteY21" fmla="*/ 1377654 h 1587534"/>
              <a:gd name="connsiteX22" fmla="*/ 7355642 w 9662615"/>
              <a:gd name="connsiteY22" fmla="*/ 1407761 h 1587534"/>
              <a:gd name="connsiteX23" fmla="*/ 7151610 w 9662615"/>
              <a:gd name="connsiteY23" fmla="*/ 1397856 h 1587534"/>
              <a:gd name="connsiteX24" fmla="*/ 7082147 w 9662615"/>
              <a:gd name="connsiteY24" fmla="*/ 1406113 h 1587534"/>
              <a:gd name="connsiteX25" fmla="*/ 7014958 w 9662615"/>
              <a:gd name="connsiteY25" fmla="*/ 1396883 h 1587534"/>
              <a:gd name="connsiteX26" fmla="*/ 6907567 w 9662615"/>
              <a:gd name="connsiteY26" fmla="*/ 1419149 h 1587534"/>
              <a:gd name="connsiteX27" fmla="*/ 6748428 w 9662615"/>
              <a:gd name="connsiteY27" fmla="*/ 1420308 h 1587534"/>
              <a:gd name="connsiteX28" fmla="*/ 6654257 w 9662615"/>
              <a:gd name="connsiteY28" fmla="*/ 1424143 h 1587534"/>
              <a:gd name="connsiteX29" fmla="*/ 6620123 w 9662615"/>
              <a:gd name="connsiteY29" fmla="*/ 1430535 h 1587534"/>
              <a:gd name="connsiteX30" fmla="*/ 6571355 w 9662615"/>
              <a:gd name="connsiteY30" fmla="*/ 1436144 h 1587534"/>
              <a:gd name="connsiteX31" fmla="*/ 6486557 w 9662615"/>
              <a:gd name="connsiteY31" fmla="*/ 1449861 h 1587534"/>
              <a:gd name="connsiteX32" fmla="*/ 6370419 w 9662615"/>
              <a:gd name="connsiteY32" fmla="*/ 1461649 h 1587534"/>
              <a:gd name="connsiteX33" fmla="*/ 6278839 w 9662615"/>
              <a:gd name="connsiteY33" fmla="*/ 1449160 h 1587534"/>
              <a:gd name="connsiteX34" fmla="*/ 6272455 w 9662615"/>
              <a:gd name="connsiteY34" fmla="*/ 1453191 h 1587534"/>
              <a:gd name="connsiteX35" fmla="*/ 6212659 w 9662615"/>
              <a:gd name="connsiteY35" fmla="*/ 1454850 h 1587534"/>
              <a:gd name="connsiteX36" fmla="*/ 6069317 w 9662615"/>
              <a:gd name="connsiteY36" fmla="*/ 1445838 h 1587534"/>
              <a:gd name="connsiteX37" fmla="*/ 5878477 w 9662615"/>
              <a:gd name="connsiteY37" fmla="*/ 1439180 h 1587534"/>
              <a:gd name="connsiteX38" fmla="*/ 5838387 w 9662615"/>
              <a:gd name="connsiteY38" fmla="*/ 1444679 h 1587534"/>
              <a:gd name="connsiteX39" fmla="*/ 5771136 w 9662615"/>
              <a:gd name="connsiteY39" fmla="*/ 1453639 h 1587534"/>
              <a:gd name="connsiteX40" fmla="*/ 5724081 w 9662615"/>
              <a:gd name="connsiteY40" fmla="*/ 1470431 h 1587534"/>
              <a:gd name="connsiteX41" fmla="*/ 5666577 w 9662615"/>
              <a:gd name="connsiteY41" fmla="*/ 1473921 h 1587534"/>
              <a:gd name="connsiteX42" fmla="*/ 5649068 w 9662615"/>
              <a:gd name="connsiteY42" fmla="*/ 1461676 h 1587534"/>
              <a:gd name="connsiteX43" fmla="*/ 5588902 w 9662615"/>
              <a:gd name="connsiteY43" fmla="*/ 1469647 h 1587534"/>
              <a:gd name="connsiteX44" fmla="*/ 5498090 w 9662615"/>
              <a:gd name="connsiteY44" fmla="*/ 1483173 h 1587534"/>
              <a:gd name="connsiteX45" fmla="*/ 5444641 w 9662615"/>
              <a:gd name="connsiteY45" fmla="*/ 1487602 h 1587534"/>
              <a:gd name="connsiteX46" fmla="*/ 5299812 w 9662615"/>
              <a:gd name="connsiteY46" fmla="*/ 1503362 h 1587534"/>
              <a:gd name="connsiteX47" fmla="*/ 5213947 w 9662615"/>
              <a:gd name="connsiteY47" fmla="*/ 1516637 h 1587534"/>
              <a:gd name="connsiteX48" fmla="*/ 5090342 w 9662615"/>
              <a:gd name="connsiteY48" fmla="*/ 1546680 h 1587534"/>
              <a:gd name="connsiteX49" fmla="*/ 5082104 w 9662615"/>
              <a:gd name="connsiteY49" fmla="*/ 1547781 h 1587534"/>
              <a:gd name="connsiteX50" fmla="*/ 5059484 w 9662615"/>
              <a:gd name="connsiteY50" fmla="*/ 1546802 h 1587534"/>
              <a:gd name="connsiteX51" fmla="*/ 5050958 w 9662615"/>
              <a:gd name="connsiteY51" fmla="*/ 1545776 h 1587534"/>
              <a:gd name="connsiteX52" fmla="*/ 5038524 w 9662615"/>
              <a:gd name="connsiteY52" fmla="*/ 1545675 h 1587534"/>
              <a:gd name="connsiteX53" fmla="*/ 5038223 w 9662615"/>
              <a:gd name="connsiteY53" fmla="*/ 1545881 h 1587534"/>
              <a:gd name="connsiteX54" fmla="*/ 5026564 w 9662615"/>
              <a:gd name="connsiteY54" fmla="*/ 1545376 h 1587534"/>
              <a:gd name="connsiteX55" fmla="*/ 4969433 w 9662615"/>
              <a:gd name="connsiteY55" fmla="*/ 1540263 h 1587534"/>
              <a:gd name="connsiteX56" fmla="*/ 4894799 w 9662615"/>
              <a:gd name="connsiteY56" fmla="*/ 1559476 h 1587534"/>
              <a:gd name="connsiteX57" fmla="*/ 4863775 w 9662615"/>
              <a:gd name="connsiteY57" fmla="*/ 1562633 h 1587534"/>
              <a:gd name="connsiteX58" fmla="*/ 4847242 w 9662615"/>
              <a:gd name="connsiteY58" fmla="*/ 1565435 h 1587534"/>
              <a:gd name="connsiteX59" fmla="*/ 4830335 w 9662615"/>
              <a:gd name="connsiteY59" fmla="*/ 1587534 h 1587534"/>
              <a:gd name="connsiteX60" fmla="*/ 4791466 w 9662615"/>
              <a:gd name="connsiteY60" fmla="*/ 1561324 h 1587534"/>
              <a:gd name="connsiteX61" fmla="*/ 4784247 w 9662615"/>
              <a:gd name="connsiteY61" fmla="*/ 1562342 h 1587534"/>
              <a:gd name="connsiteX62" fmla="*/ 4748477 w 9662615"/>
              <a:gd name="connsiteY62" fmla="*/ 1556925 h 1587534"/>
              <a:gd name="connsiteX63" fmla="*/ 4730033 w 9662615"/>
              <a:gd name="connsiteY63" fmla="*/ 1555274 h 1587534"/>
              <a:gd name="connsiteX64" fmla="*/ 4724747 w 9662615"/>
              <a:gd name="connsiteY64" fmla="*/ 1552439 h 1587534"/>
              <a:gd name="connsiteX65" fmla="*/ 4697562 w 9662615"/>
              <a:gd name="connsiteY65" fmla="*/ 1551206 h 1587534"/>
              <a:gd name="connsiteX66" fmla="*/ 4694469 w 9662615"/>
              <a:gd name="connsiteY66" fmla="*/ 1551958 h 1587534"/>
              <a:gd name="connsiteX67" fmla="*/ 4671940 w 9662615"/>
              <a:gd name="connsiteY67" fmla="*/ 1547617 h 1587534"/>
              <a:gd name="connsiteX68" fmla="*/ 4541612 w 9662615"/>
              <a:gd name="connsiteY68" fmla="*/ 1545262 h 1587534"/>
              <a:gd name="connsiteX69" fmla="*/ 4422155 w 9662615"/>
              <a:gd name="connsiteY69" fmla="*/ 1542059 h 1587534"/>
              <a:gd name="connsiteX70" fmla="*/ 4221826 w 9662615"/>
              <a:gd name="connsiteY70" fmla="*/ 1508923 h 1587534"/>
              <a:gd name="connsiteX71" fmla="*/ 4096601 w 9662615"/>
              <a:gd name="connsiteY71" fmla="*/ 1521563 h 1587534"/>
              <a:gd name="connsiteX72" fmla="*/ 3970635 w 9662615"/>
              <a:gd name="connsiteY72" fmla="*/ 1544815 h 1587534"/>
              <a:gd name="connsiteX73" fmla="*/ 3833906 w 9662615"/>
              <a:gd name="connsiteY73" fmla="*/ 1516637 h 1587534"/>
              <a:gd name="connsiteX74" fmla="*/ 3696258 w 9662615"/>
              <a:gd name="connsiteY74" fmla="*/ 1537563 h 1587534"/>
              <a:gd name="connsiteX75" fmla="*/ 3594070 w 9662615"/>
              <a:gd name="connsiteY75" fmla="*/ 1509422 h 1587534"/>
              <a:gd name="connsiteX76" fmla="*/ 3565233 w 9662615"/>
              <a:gd name="connsiteY76" fmla="*/ 1515122 h 1587534"/>
              <a:gd name="connsiteX77" fmla="*/ 3560267 w 9662615"/>
              <a:gd name="connsiteY77" fmla="*/ 1516288 h 1587534"/>
              <a:gd name="connsiteX78" fmla="*/ 3540258 w 9662615"/>
              <a:gd name="connsiteY78" fmla="*/ 1516976 h 1587534"/>
              <a:gd name="connsiteX79" fmla="*/ 3534780 w 9662615"/>
              <a:gd name="connsiteY79" fmla="*/ 1522141 h 1587534"/>
              <a:gd name="connsiteX80" fmla="*/ 3504783 w 9662615"/>
              <a:gd name="connsiteY80" fmla="*/ 1526739 h 1587534"/>
              <a:gd name="connsiteX81" fmla="*/ 3430805 w 9662615"/>
              <a:gd name="connsiteY81" fmla="*/ 1542521 h 1587534"/>
              <a:gd name="connsiteX82" fmla="*/ 3292707 w 9662615"/>
              <a:gd name="connsiteY82" fmla="*/ 1520490 h 1587534"/>
              <a:gd name="connsiteX83" fmla="*/ 3187872 w 9662615"/>
              <a:gd name="connsiteY83" fmla="*/ 1519991 h 1587534"/>
              <a:gd name="connsiteX84" fmla="*/ 3148026 w 9662615"/>
              <a:gd name="connsiteY84" fmla="*/ 1524777 h 1587534"/>
              <a:gd name="connsiteX85" fmla="*/ 3092394 w 9662615"/>
              <a:gd name="connsiteY85" fmla="*/ 1528115 h 1587534"/>
              <a:gd name="connsiteX86" fmla="*/ 2994200 w 9662615"/>
              <a:gd name="connsiteY86" fmla="*/ 1537857 h 1587534"/>
              <a:gd name="connsiteX87" fmla="*/ 2862301 w 9662615"/>
              <a:gd name="connsiteY87" fmla="*/ 1544250 h 1587534"/>
              <a:gd name="connsiteX88" fmla="*/ 2766335 w 9662615"/>
              <a:gd name="connsiteY88" fmla="*/ 1527662 h 1587534"/>
              <a:gd name="connsiteX89" fmla="*/ 2757836 w 9662615"/>
              <a:gd name="connsiteY89" fmla="*/ 1531371 h 1587534"/>
              <a:gd name="connsiteX90" fmla="*/ 2691555 w 9662615"/>
              <a:gd name="connsiteY90" fmla="*/ 1530283 h 1587534"/>
              <a:gd name="connsiteX91" fmla="*/ 2491676 w 9662615"/>
              <a:gd name="connsiteY91" fmla="*/ 1500859 h 1587534"/>
              <a:gd name="connsiteX92" fmla="*/ 2378036 w 9662615"/>
              <a:gd name="connsiteY92" fmla="*/ 1520645 h 1587534"/>
              <a:gd name="connsiteX93" fmla="*/ 2284269 w 9662615"/>
              <a:gd name="connsiteY93" fmla="*/ 1503068 h 1587534"/>
              <a:gd name="connsiteX94" fmla="*/ 2207104 w 9662615"/>
              <a:gd name="connsiteY94" fmla="*/ 1508888 h 1587534"/>
              <a:gd name="connsiteX95" fmla="*/ 2149226 w 9662615"/>
              <a:gd name="connsiteY95" fmla="*/ 1523409 h 1587534"/>
              <a:gd name="connsiteX96" fmla="*/ 2084783 w 9662615"/>
              <a:gd name="connsiteY96" fmla="*/ 1524245 h 1587534"/>
              <a:gd name="connsiteX97" fmla="*/ 2070075 w 9662615"/>
              <a:gd name="connsiteY97" fmla="*/ 1511285 h 1587534"/>
              <a:gd name="connsiteX98" fmla="*/ 2001057 w 9662615"/>
              <a:gd name="connsiteY98" fmla="*/ 1516449 h 1587534"/>
              <a:gd name="connsiteX99" fmla="*/ 1896330 w 9662615"/>
              <a:gd name="connsiteY99" fmla="*/ 1525725 h 1587534"/>
              <a:gd name="connsiteX100" fmla="*/ 1835994 w 9662615"/>
              <a:gd name="connsiteY100" fmla="*/ 1527678 h 1587534"/>
              <a:gd name="connsiteX101" fmla="*/ 1671119 w 9662615"/>
              <a:gd name="connsiteY101" fmla="*/ 1536701 h 1587534"/>
              <a:gd name="connsiteX102" fmla="*/ 1601337 w 9662615"/>
              <a:gd name="connsiteY102" fmla="*/ 1548552 h 1587534"/>
              <a:gd name="connsiteX103" fmla="*/ 1407755 w 9662615"/>
              <a:gd name="connsiteY103" fmla="*/ 1571444 h 1587534"/>
              <a:gd name="connsiteX104" fmla="*/ 1271994 w 9662615"/>
              <a:gd name="connsiteY104" fmla="*/ 1579471 h 1587534"/>
              <a:gd name="connsiteX105" fmla="*/ 1249226 w 9662615"/>
              <a:gd name="connsiteY105" fmla="*/ 1583140 h 1587534"/>
              <a:gd name="connsiteX106" fmla="*/ 1217719 w 9662615"/>
              <a:gd name="connsiteY106" fmla="*/ 1580863 h 1587534"/>
              <a:gd name="connsiteX107" fmla="*/ 1091432 w 9662615"/>
              <a:gd name="connsiteY107" fmla="*/ 1571003 h 1587534"/>
              <a:gd name="connsiteX108" fmla="*/ 992039 w 9662615"/>
              <a:gd name="connsiteY108" fmla="*/ 1556662 h 1587534"/>
              <a:gd name="connsiteX109" fmla="*/ 868264 w 9662615"/>
              <a:gd name="connsiteY109" fmla="*/ 1566392 h 1587534"/>
              <a:gd name="connsiteX110" fmla="*/ 792765 w 9662615"/>
              <a:gd name="connsiteY110" fmla="*/ 1563102 h 1587534"/>
              <a:gd name="connsiteX111" fmla="*/ 669055 w 9662615"/>
              <a:gd name="connsiteY111" fmla="*/ 1543638 h 1587534"/>
              <a:gd name="connsiteX112" fmla="*/ 506152 w 9662615"/>
              <a:gd name="connsiteY112" fmla="*/ 1549124 h 1587534"/>
              <a:gd name="connsiteX113" fmla="*/ 472797 w 9662615"/>
              <a:gd name="connsiteY113" fmla="*/ 1568904 h 1587534"/>
              <a:gd name="connsiteX114" fmla="*/ 427864 w 9662615"/>
              <a:gd name="connsiteY114" fmla="*/ 1580848 h 1587534"/>
              <a:gd name="connsiteX115" fmla="*/ 408381 w 9662615"/>
              <a:gd name="connsiteY115" fmla="*/ 1552940 h 1587534"/>
              <a:gd name="connsiteX116" fmla="*/ 267163 w 9662615"/>
              <a:gd name="connsiteY116" fmla="*/ 1531913 h 1587534"/>
              <a:gd name="connsiteX117" fmla="*/ 196644 w 9662615"/>
              <a:gd name="connsiteY117" fmla="*/ 1524565 h 1587534"/>
              <a:gd name="connsiteX118" fmla="*/ 86819 w 9662615"/>
              <a:gd name="connsiteY118" fmla="*/ 1519517 h 1587534"/>
              <a:gd name="connsiteX119" fmla="*/ 53369 w 9662615"/>
              <a:gd name="connsiteY119" fmla="*/ 1516853 h 1587534"/>
              <a:gd name="connsiteX120" fmla="*/ 2359 w 9662615"/>
              <a:gd name="connsiteY120" fmla="*/ 1515247 h 1587534"/>
              <a:gd name="connsiteX121" fmla="*/ 0 w 9662615"/>
              <a:gd name="connsiteY121" fmla="*/ 1514932 h 1587534"/>
              <a:gd name="connsiteX122" fmla="*/ 0 w 9662615"/>
              <a:gd name="connsiteY122" fmla="*/ 0 h 1587534"/>
              <a:gd name="connsiteX0" fmla="*/ 0 w 9662615"/>
              <a:gd name="connsiteY0" fmla="*/ 0 h 1587534"/>
              <a:gd name="connsiteX1" fmla="*/ 9662615 w 9662615"/>
              <a:gd name="connsiteY1" fmla="*/ 0 h 1587534"/>
              <a:gd name="connsiteX2" fmla="*/ 9662615 w 9662615"/>
              <a:gd name="connsiteY2" fmla="*/ 1280346 h 1587534"/>
              <a:gd name="connsiteX3" fmla="*/ 9658420 w 9662615"/>
              <a:gd name="connsiteY3" fmla="*/ 1280106 h 1587534"/>
              <a:gd name="connsiteX4" fmla="*/ 9469546 w 9662615"/>
              <a:gd name="connsiteY4" fmla="*/ 1289837 h 1587534"/>
              <a:gd name="connsiteX5" fmla="*/ 9385895 w 9662615"/>
              <a:gd name="connsiteY5" fmla="*/ 1269203 h 1587534"/>
              <a:gd name="connsiteX6" fmla="*/ 9144767 w 9662615"/>
              <a:gd name="connsiteY6" fmla="*/ 1264120 h 1587534"/>
              <a:gd name="connsiteX7" fmla="*/ 8837252 w 9662615"/>
              <a:gd name="connsiteY7" fmla="*/ 1350515 h 1587534"/>
              <a:gd name="connsiteX8" fmla="*/ 8705466 w 9662615"/>
              <a:gd name="connsiteY8" fmla="*/ 1342419 h 1587534"/>
              <a:gd name="connsiteX9" fmla="*/ 8652221 w 9662615"/>
              <a:gd name="connsiteY9" fmla="*/ 1326906 h 1587534"/>
              <a:gd name="connsiteX10" fmla="*/ 8632312 w 9662615"/>
              <a:gd name="connsiteY10" fmla="*/ 1326025 h 1587534"/>
              <a:gd name="connsiteX11" fmla="*/ 8591582 w 9662615"/>
              <a:gd name="connsiteY11" fmla="*/ 1341666 h 1587534"/>
              <a:gd name="connsiteX12" fmla="*/ 8537336 w 9662615"/>
              <a:gd name="connsiteY12" fmla="*/ 1341684 h 1587534"/>
              <a:gd name="connsiteX13" fmla="*/ 8472508 w 9662615"/>
              <a:gd name="connsiteY13" fmla="*/ 1363109 h 1587534"/>
              <a:gd name="connsiteX14" fmla="*/ 8258477 w 9662615"/>
              <a:gd name="connsiteY14" fmla="*/ 1370666 h 1587534"/>
              <a:gd name="connsiteX15" fmla="*/ 8197961 w 9662615"/>
              <a:gd name="connsiteY15" fmla="*/ 1392804 h 1587534"/>
              <a:gd name="connsiteX16" fmla="*/ 8171196 w 9662615"/>
              <a:gd name="connsiteY16" fmla="*/ 1397216 h 1587534"/>
              <a:gd name="connsiteX17" fmla="*/ 8127667 w 9662615"/>
              <a:gd name="connsiteY17" fmla="*/ 1418254 h 1587534"/>
              <a:gd name="connsiteX18" fmla="*/ 7974579 w 9662615"/>
              <a:gd name="connsiteY18" fmla="*/ 1383439 h 1587534"/>
              <a:gd name="connsiteX19" fmla="*/ 7768351 w 9662615"/>
              <a:gd name="connsiteY19" fmla="*/ 1395051 h 1587534"/>
              <a:gd name="connsiteX20" fmla="*/ 7635985 w 9662615"/>
              <a:gd name="connsiteY20" fmla="*/ 1386363 h 1587534"/>
              <a:gd name="connsiteX21" fmla="*/ 7466069 w 9662615"/>
              <a:gd name="connsiteY21" fmla="*/ 1377654 h 1587534"/>
              <a:gd name="connsiteX22" fmla="*/ 7355642 w 9662615"/>
              <a:gd name="connsiteY22" fmla="*/ 1407761 h 1587534"/>
              <a:gd name="connsiteX23" fmla="*/ 7151610 w 9662615"/>
              <a:gd name="connsiteY23" fmla="*/ 1397856 h 1587534"/>
              <a:gd name="connsiteX24" fmla="*/ 7082147 w 9662615"/>
              <a:gd name="connsiteY24" fmla="*/ 1406113 h 1587534"/>
              <a:gd name="connsiteX25" fmla="*/ 7014958 w 9662615"/>
              <a:gd name="connsiteY25" fmla="*/ 1396883 h 1587534"/>
              <a:gd name="connsiteX26" fmla="*/ 6907567 w 9662615"/>
              <a:gd name="connsiteY26" fmla="*/ 1419149 h 1587534"/>
              <a:gd name="connsiteX27" fmla="*/ 6748428 w 9662615"/>
              <a:gd name="connsiteY27" fmla="*/ 1420308 h 1587534"/>
              <a:gd name="connsiteX28" fmla="*/ 6654257 w 9662615"/>
              <a:gd name="connsiteY28" fmla="*/ 1424143 h 1587534"/>
              <a:gd name="connsiteX29" fmla="*/ 6620123 w 9662615"/>
              <a:gd name="connsiteY29" fmla="*/ 1430535 h 1587534"/>
              <a:gd name="connsiteX30" fmla="*/ 6571355 w 9662615"/>
              <a:gd name="connsiteY30" fmla="*/ 1436144 h 1587534"/>
              <a:gd name="connsiteX31" fmla="*/ 6486557 w 9662615"/>
              <a:gd name="connsiteY31" fmla="*/ 1449861 h 1587534"/>
              <a:gd name="connsiteX32" fmla="*/ 6370419 w 9662615"/>
              <a:gd name="connsiteY32" fmla="*/ 1461649 h 1587534"/>
              <a:gd name="connsiteX33" fmla="*/ 6278839 w 9662615"/>
              <a:gd name="connsiteY33" fmla="*/ 1449160 h 1587534"/>
              <a:gd name="connsiteX34" fmla="*/ 6272455 w 9662615"/>
              <a:gd name="connsiteY34" fmla="*/ 1453191 h 1587534"/>
              <a:gd name="connsiteX35" fmla="*/ 6212659 w 9662615"/>
              <a:gd name="connsiteY35" fmla="*/ 1454850 h 1587534"/>
              <a:gd name="connsiteX36" fmla="*/ 6069317 w 9662615"/>
              <a:gd name="connsiteY36" fmla="*/ 1445838 h 1587534"/>
              <a:gd name="connsiteX37" fmla="*/ 5878477 w 9662615"/>
              <a:gd name="connsiteY37" fmla="*/ 1439180 h 1587534"/>
              <a:gd name="connsiteX38" fmla="*/ 5838387 w 9662615"/>
              <a:gd name="connsiteY38" fmla="*/ 1444679 h 1587534"/>
              <a:gd name="connsiteX39" fmla="*/ 5771136 w 9662615"/>
              <a:gd name="connsiteY39" fmla="*/ 1453639 h 1587534"/>
              <a:gd name="connsiteX40" fmla="*/ 5724081 w 9662615"/>
              <a:gd name="connsiteY40" fmla="*/ 1470431 h 1587534"/>
              <a:gd name="connsiteX41" fmla="*/ 5666577 w 9662615"/>
              <a:gd name="connsiteY41" fmla="*/ 1473921 h 1587534"/>
              <a:gd name="connsiteX42" fmla="*/ 5649068 w 9662615"/>
              <a:gd name="connsiteY42" fmla="*/ 1461676 h 1587534"/>
              <a:gd name="connsiteX43" fmla="*/ 5588902 w 9662615"/>
              <a:gd name="connsiteY43" fmla="*/ 1469647 h 1587534"/>
              <a:gd name="connsiteX44" fmla="*/ 5498090 w 9662615"/>
              <a:gd name="connsiteY44" fmla="*/ 1483173 h 1587534"/>
              <a:gd name="connsiteX45" fmla="*/ 5444641 w 9662615"/>
              <a:gd name="connsiteY45" fmla="*/ 1487602 h 1587534"/>
              <a:gd name="connsiteX46" fmla="*/ 5299812 w 9662615"/>
              <a:gd name="connsiteY46" fmla="*/ 1503362 h 1587534"/>
              <a:gd name="connsiteX47" fmla="*/ 5213947 w 9662615"/>
              <a:gd name="connsiteY47" fmla="*/ 1516637 h 1587534"/>
              <a:gd name="connsiteX48" fmla="*/ 5090342 w 9662615"/>
              <a:gd name="connsiteY48" fmla="*/ 1546680 h 1587534"/>
              <a:gd name="connsiteX49" fmla="*/ 5082104 w 9662615"/>
              <a:gd name="connsiteY49" fmla="*/ 1547781 h 1587534"/>
              <a:gd name="connsiteX50" fmla="*/ 5059484 w 9662615"/>
              <a:gd name="connsiteY50" fmla="*/ 1546802 h 1587534"/>
              <a:gd name="connsiteX51" fmla="*/ 5050958 w 9662615"/>
              <a:gd name="connsiteY51" fmla="*/ 1545776 h 1587534"/>
              <a:gd name="connsiteX52" fmla="*/ 5038524 w 9662615"/>
              <a:gd name="connsiteY52" fmla="*/ 1545675 h 1587534"/>
              <a:gd name="connsiteX53" fmla="*/ 5038223 w 9662615"/>
              <a:gd name="connsiteY53" fmla="*/ 1545881 h 1587534"/>
              <a:gd name="connsiteX54" fmla="*/ 5026564 w 9662615"/>
              <a:gd name="connsiteY54" fmla="*/ 1545376 h 1587534"/>
              <a:gd name="connsiteX55" fmla="*/ 4969433 w 9662615"/>
              <a:gd name="connsiteY55" fmla="*/ 1540263 h 1587534"/>
              <a:gd name="connsiteX56" fmla="*/ 4894799 w 9662615"/>
              <a:gd name="connsiteY56" fmla="*/ 1559476 h 1587534"/>
              <a:gd name="connsiteX57" fmla="*/ 4863775 w 9662615"/>
              <a:gd name="connsiteY57" fmla="*/ 1562633 h 1587534"/>
              <a:gd name="connsiteX58" fmla="*/ 4847242 w 9662615"/>
              <a:gd name="connsiteY58" fmla="*/ 1565435 h 1587534"/>
              <a:gd name="connsiteX59" fmla="*/ 4830335 w 9662615"/>
              <a:gd name="connsiteY59" fmla="*/ 1587534 h 1587534"/>
              <a:gd name="connsiteX60" fmla="*/ 4791466 w 9662615"/>
              <a:gd name="connsiteY60" fmla="*/ 1561324 h 1587534"/>
              <a:gd name="connsiteX61" fmla="*/ 4784247 w 9662615"/>
              <a:gd name="connsiteY61" fmla="*/ 1562342 h 1587534"/>
              <a:gd name="connsiteX62" fmla="*/ 4748477 w 9662615"/>
              <a:gd name="connsiteY62" fmla="*/ 1556925 h 1587534"/>
              <a:gd name="connsiteX63" fmla="*/ 4730033 w 9662615"/>
              <a:gd name="connsiteY63" fmla="*/ 1555274 h 1587534"/>
              <a:gd name="connsiteX64" fmla="*/ 4724747 w 9662615"/>
              <a:gd name="connsiteY64" fmla="*/ 1552439 h 1587534"/>
              <a:gd name="connsiteX65" fmla="*/ 4697562 w 9662615"/>
              <a:gd name="connsiteY65" fmla="*/ 1551206 h 1587534"/>
              <a:gd name="connsiteX66" fmla="*/ 4694469 w 9662615"/>
              <a:gd name="connsiteY66" fmla="*/ 1551958 h 1587534"/>
              <a:gd name="connsiteX67" fmla="*/ 4603028 w 9662615"/>
              <a:gd name="connsiteY67" fmla="*/ 1568821 h 1587534"/>
              <a:gd name="connsiteX68" fmla="*/ 4541612 w 9662615"/>
              <a:gd name="connsiteY68" fmla="*/ 1545262 h 1587534"/>
              <a:gd name="connsiteX69" fmla="*/ 4422155 w 9662615"/>
              <a:gd name="connsiteY69" fmla="*/ 1542059 h 1587534"/>
              <a:gd name="connsiteX70" fmla="*/ 4221826 w 9662615"/>
              <a:gd name="connsiteY70" fmla="*/ 1508923 h 1587534"/>
              <a:gd name="connsiteX71" fmla="*/ 4096601 w 9662615"/>
              <a:gd name="connsiteY71" fmla="*/ 1521563 h 1587534"/>
              <a:gd name="connsiteX72" fmla="*/ 3970635 w 9662615"/>
              <a:gd name="connsiteY72" fmla="*/ 1544815 h 1587534"/>
              <a:gd name="connsiteX73" fmla="*/ 3833906 w 9662615"/>
              <a:gd name="connsiteY73" fmla="*/ 1516637 h 1587534"/>
              <a:gd name="connsiteX74" fmla="*/ 3696258 w 9662615"/>
              <a:gd name="connsiteY74" fmla="*/ 1537563 h 1587534"/>
              <a:gd name="connsiteX75" fmla="*/ 3594070 w 9662615"/>
              <a:gd name="connsiteY75" fmla="*/ 1509422 h 1587534"/>
              <a:gd name="connsiteX76" fmla="*/ 3565233 w 9662615"/>
              <a:gd name="connsiteY76" fmla="*/ 1515122 h 1587534"/>
              <a:gd name="connsiteX77" fmla="*/ 3560267 w 9662615"/>
              <a:gd name="connsiteY77" fmla="*/ 1516288 h 1587534"/>
              <a:gd name="connsiteX78" fmla="*/ 3540258 w 9662615"/>
              <a:gd name="connsiteY78" fmla="*/ 1516976 h 1587534"/>
              <a:gd name="connsiteX79" fmla="*/ 3534780 w 9662615"/>
              <a:gd name="connsiteY79" fmla="*/ 1522141 h 1587534"/>
              <a:gd name="connsiteX80" fmla="*/ 3504783 w 9662615"/>
              <a:gd name="connsiteY80" fmla="*/ 1526739 h 1587534"/>
              <a:gd name="connsiteX81" fmla="*/ 3430805 w 9662615"/>
              <a:gd name="connsiteY81" fmla="*/ 1542521 h 1587534"/>
              <a:gd name="connsiteX82" fmla="*/ 3292707 w 9662615"/>
              <a:gd name="connsiteY82" fmla="*/ 1520490 h 1587534"/>
              <a:gd name="connsiteX83" fmla="*/ 3187872 w 9662615"/>
              <a:gd name="connsiteY83" fmla="*/ 1519991 h 1587534"/>
              <a:gd name="connsiteX84" fmla="*/ 3148026 w 9662615"/>
              <a:gd name="connsiteY84" fmla="*/ 1524777 h 1587534"/>
              <a:gd name="connsiteX85" fmla="*/ 3092394 w 9662615"/>
              <a:gd name="connsiteY85" fmla="*/ 1528115 h 1587534"/>
              <a:gd name="connsiteX86" fmla="*/ 2994200 w 9662615"/>
              <a:gd name="connsiteY86" fmla="*/ 1537857 h 1587534"/>
              <a:gd name="connsiteX87" fmla="*/ 2862301 w 9662615"/>
              <a:gd name="connsiteY87" fmla="*/ 1544250 h 1587534"/>
              <a:gd name="connsiteX88" fmla="*/ 2766335 w 9662615"/>
              <a:gd name="connsiteY88" fmla="*/ 1527662 h 1587534"/>
              <a:gd name="connsiteX89" fmla="*/ 2757836 w 9662615"/>
              <a:gd name="connsiteY89" fmla="*/ 1531371 h 1587534"/>
              <a:gd name="connsiteX90" fmla="*/ 2691555 w 9662615"/>
              <a:gd name="connsiteY90" fmla="*/ 1530283 h 1587534"/>
              <a:gd name="connsiteX91" fmla="*/ 2491676 w 9662615"/>
              <a:gd name="connsiteY91" fmla="*/ 1500859 h 1587534"/>
              <a:gd name="connsiteX92" fmla="*/ 2378036 w 9662615"/>
              <a:gd name="connsiteY92" fmla="*/ 1520645 h 1587534"/>
              <a:gd name="connsiteX93" fmla="*/ 2284269 w 9662615"/>
              <a:gd name="connsiteY93" fmla="*/ 1503068 h 1587534"/>
              <a:gd name="connsiteX94" fmla="*/ 2207104 w 9662615"/>
              <a:gd name="connsiteY94" fmla="*/ 1508888 h 1587534"/>
              <a:gd name="connsiteX95" fmla="*/ 2149226 w 9662615"/>
              <a:gd name="connsiteY95" fmla="*/ 1523409 h 1587534"/>
              <a:gd name="connsiteX96" fmla="*/ 2084783 w 9662615"/>
              <a:gd name="connsiteY96" fmla="*/ 1524245 h 1587534"/>
              <a:gd name="connsiteX97" fmla="*/ 2070075 w 9662615"/>
              <a:gd name="connsiteY97" fmla="*/ 1511285 h 1587534"/>
              <a:gd name="connsiteX98" fmla="*/ 2001057 w 9662615"/>
              <a:gd name="connsiteY98" fmla="*/ 1516449 h 1587534"/>
              <a:gd name="connsiteX99" fmla="*/ 1896330 w 9662615"/>
              <a:gd name="connsiteY99" fmla="*/ 1525725 h 1587534"/>
              <a:gd name="connsiteX100" fmla="*/ 1835994 w 9662615"/>
              <a:gd name="connsiteY100" fmla="*/ 1527678 h 1587534"/>
              <a:gd name="connsiteX101" fmla="*/ 1671119 w 9662615"/>
              <a:gd name="connsiteY101" fmla="*/ 1536701 h 1587534"/>
              <a:gd name="connsiteX102" fmla="*/ 1601337 w 9662615"/>
              <a:gd name="connsiteY102" fmla="*/ 1548552 h 1587534"/>
              <a:gd name="connsiteX103" fmla="*/ 1407755 w 9662615"/>
              <a:gd name="connsiteY103" fmla="*/ 1571444 h 1587534"/>
              <a:gd name="connsiteX104" fmla="*/ 1271994 w 9662615"/>
              <a:gd name="connsiteY104" fmla="*/ 1579471 h 1587534"/>
              <a:gd name="connsiteX105" fmla="*/ 1249226 w 9662615"/>
              <a:gd name="connsiteY105" fmla="*/ 1583140 h 1587534"/>
              <a:gd name="connsiteX106" fmla="*/ 1217719 w 9662615"/>
              <a:gd name="connsiteY106" fmla="*/ 1580863 h 1587534"/>
              <a:gd name="connsiteX107" fmla="*/ 1091432 w 9662615"/>
              <a:gd name="connsiteY107" fmla="*/ 1571003 h 1587534"/>
              <a:gd name="connsiteX108" fmla="*/ 992039 w 9662615"/>
              <a:gd name="connsiteY108" fmla="*/ 1556662 h 1587534"/>
              <a:gd name="connsiteX109" fmla="*/ 868264 w 9662615"/>
              <a:gd name="connsiteY109" fmla="*/ 1566392 h 1587534"/>
              <a:gd name="connsiteX110" fmla="*/ 792765 w 9662615"/>
              <a:gd name="connsiteY110" fmla="*/ 1563102 h 1587534"/>
              <a:gd name="connsiteX111" fmla="*/ 669055 w 9662615"/>
              <a:gd name="connsiteY111" fmla="*/ 1543638 h 1587534"/>
              <a:gd name="connsiteX112" fmla="*/ 506152 w 9662615"/>
              <a:gd name="connsiteY112" fmla="*/ 1549124 h 1587534"/>
              <a:gd name="connsiteX113" fmla="*/ 472797 w 9662615"/>
              <a:gd name="connsiteY113" fmla="*/ 1568904 h 1587534"/>
              <a:gd name="connsiteX114" fmla="*/ 427864 w 9662615"/>
              <a:gd name="connsiteY114" fmla="*/ 1580848 h 1587534"/>
              <a:gd name="connsiteX115" fmla="*/ 408381 w 9662615"/>
              <a:gd name="connsiteY115" fmla="*/ 1552940 h 1587534"/>
              <a:gd name="connsiteX116" fmla="*/ 267163 w 9662615"/>
              <a:gd name="connsiteY116" fmla="*/ 1531913 h 1587534"/>
              <a:gd name="connsiteX117" fmla="*/ 196644 w 9662615"/>
              <a:gd name="connsiteY117" fmla="*/ 1524565 h 1587534"/>
              <a:gd name="connsiteX118" fmla="*/ 86819 w 9662615"/>
              <a:gd name="connsiteY118" fmla="*/ 1519517 h 1587534"/>
              <a:gd name="connsiteX119" fmla="*/ 53369 w 9662615"/>
              <a:gd name="connsiteY119" fmla="*/ 1516853 h 1587534"/>
              <a:gd name="connsiteX120" fmla="*/ 2359 w 9662615"/>
              <a:gd name="connsiteY120" fmla="*/ 1515247 h 1587534"/>
              <a:gd name="connsiteX121" fmla="*/ 0 w 9662615"/>
              <a:gd name="connsiteY121" fmla="*/ 1514932 h 1587534"/>
              <a:gd name="connsiteX122" fmla="*/ 0 w 9662615"/>
              <a:gd name="connsiteY122" fmla="*/ 0 h 1587534"/>
              <a:gd name="connsiteX0" fmla="*/ 0 w 9662615"/>
              <a:gd name="connsiteY0" fmla="*/ 0 h 1587534"/>
              <a:gd name="connsiteX1" fmla="*/ 9662615 w 9662615"/>
              <a:gd name="connsiteY1" fmla="*/ 0 h 1587534"/>
              <a:gd name="connsiteX2" fmla="*/ 9662615 w 9662615"/>
              <a:gd name="connsiteY2" fmla="*/ 1280346 h 1587534"/>
              <a:gd name="connsiteX3" fmla="*/ 9658420 w 9662615"/>
              <a:gd name="connsiteY3" fmla="*/ 1280106 h 1587534"/>
              <a:gd name="connsiteX4" fmla="*/ 9469546 w 9662615"/>
              <a:gd name="connsiteY4" fmla="*/ 1289837 h 1587534"/>
              <a:gd name="connsiteX5" fmla="*/ 9385895 w 9662615"/>
              <a:gd name="connsiteY5" fmla="*/ 1269203 h 1587534"/>
              <a:gd name="connsiteX6" fmla="*/ 9144767 w 9662615"/>
              <a:gd name="connsiteY6" fmla="*/ 1264120 h 1587534"/>
              <a:gd name="connsiteX7" fmla="*/ 8837252 w 9662615"/>
              <a:gd name="connsiteY7" fmla="*/ 1350515 h 1587534"/>
              <a:gd name="connsiteX8" fmla="*/ 8705466 w 9662615"/>
              <a:gd name="connsiteY8" fmla="*/ 1342419 h 1587534"/>
              <a:gd name="connsiteX9" fmla="*/ 8652221 w 9662615"/>
              <a:gd name="connsiteY9" fmla="*/ 1326906 h 1587534"/>
              <a:gd name="connsiteX10" fmla="*/ 8632312 w 9662615"/>
              <a:gd name="connsiteY10" fmla="*/ 1326025 h 1587534"/>
              <a:gd name="connsiteX11" fmla="*/ 8591582 w 9662615"/>
              <a:gd name="connsiteY11" fmla="*/ 1341666 h 1587534"/>
              <a:gd name="connsiteX12" fmla="*/ 8537336 w 9662615"/>
              <a:gd name="connsiteY12" fmla="*/ 1341684 h 1587534"/>
              <a:gd name="connsiteX13" fmla="*/ 8472508 w 9662615"/>
              <a:gd name="connsiteY13" fmla="*/ 1363109 h 1587534"/>
              <a:gd name="connsiteX14" fmla="*/ 8258477 w 9662615"/>
              <a:gd name="connsiteY14" fmla="*/ 1370666 h 1587534"/>
              <a:gd name="connsiteX15" fmla="*/ 8197961 w 9662615"/>
              <a:gd name="connsiteY15" fmla="*/ 1392804 h 1587534"/>
              <a:gd name="connsiteX16" fmla="*/ 8171196 w 9662615"/>
              <a:gd name="connsiteY16" fmla="*/ 1397216 h 1587534"/>
              <a:gd name="connsiteX17" fmla="*/ 8127667 w 9662615"/>
              <a:gd name="connsiteY17" fmla="*/ 1418254 h 1587534"/>
              <a:gd name="connsiteX18" fmla="*/ 7974579 w 9662615"/>
              <a:gd name="connsiteY18" fmla="*/ 1383439 h 1587534"/>
              <a:gd name="connsiteX19" fmla="*/ 7768351 w 9662615"/>
              <a:gd name="connsiteY19" fmla="*/ 1395051 h 1587534"/>
              <a:gd name="connsiteX20" fmla="*/ 7635985 w 9662615"/>
              <a:gd name="connsiteY20" fmla="*/ 1386363 h 1587534"/>
              <a:gd name="connsiteX21" fmla="*/ 7466069 w 9662615"/>
              <a:gd name="connsiteY21" fmla="*/ 1377654 h 1587534"/>
              <a:gd name="connsiteX22" fmla="*/ 7355642 w 9662615"/>
              <a:gd name="connsiteY22" fmla="*/ 1407761 h 1587534"/>
              <a:gd name="connsiteX23" fmla="*/ 7151610 w 9662615"/>
              <a:gd name="connsiteY23" fmla="*/ 1397856 h 1587534"/>
              <a:gd name="connsiteX24" fmla="*/ 7082147 w 9662615"/>
              <a:gd name="connsiteY24" fmla="*/ 1406113 h 1587534"/>
              <a:gd name="connsiteX25" fmla="*/ 7014958 w 9662615"/>
              <a:gd name="connsiteY25" fmla="*/ 1396883 h 1587534"/>
              <a:gd name="connsiteX26" fmla="*/ 6907567 w 9662615"/>
              <a:gd name="connsiteY26" fmla="*/ 1419149 h 1587534"/>
              <a:gd name="connsiteX27" fmla="*/ 6748428 w 9662615"/>
              <a:gd name="connsiteY27" fmla="*/ 1420308 h 1587534"/>
              <a:gd name="connsiteX28" fmla="*/ 6654257 w 9662615"/>
              <a:gd name="connsiteY28" fmla="*/ 1424143 h 1587534"/>
              <a:gd name="connsiteX29" fmla="*/ 6620123 w 9662615"/>
              <a:gd name="connsiteY29" fmla="*/ 1430535 h 1587534"/>
              <a:gd name="connsiteX30" fmla="*/ 6571355 w 9662615"/>
              <a:gd name="connsiteY30" fmla="*/ 1436144 h 1587534"/>
              <a:gd name="connsiteX31" fmla="*/ 6486557 w 9662615"/>
              <a:gd name="connsiteY31" fmla="*/ 1449861 h 1587534"/>
              <a:gd name="connsiteX32" fmla="*/ 6370419 w 9662615"/>
              <a:gd name="connsiteY32" fmla="*/ 1461649 h 1587534"/>
              <a:gd name="connsiteX33" fmla="*/ 6278839 w 9662615"/>
              <a:gd name="connsiteY33" fmla="*/ 1449160 h 1587534"/>
              <a:gd name="connsiteX34" fmla="*/ 6272455 w 9662615"/>
              <a:gd name="connsiteY34" fmla="*/ 1453191 h 1587534"/>
              <a:gd name="connsiteX35" fmla="*/ 6212659 w 9662615"/>
              <a:gd name="connsiteY35" fmla="*/ 1454850 h 1587534"/>
              <a:gd name="connsiteX36" fmla="*/ 6069317 w 9662615"/>
              <a:gd name="connsiteY36" fmla="*/ 1445838 h 1587534"/>
              <a:gd name="connsiteX37" fmla="*/ 5878477 w 9662615"/>
              <a:gd name="connsiteY37" fmla="*/ 1439180 h 1587534"/>
              <a:gd name="connsiteX38" fmla="*/ 5838387 w 9662615"/>
              <a:gd name="connsiteY38" fmla="*/ 1444679 h 1587534"/>
              <a:gd name="connsiteX39" fmla="*/ 5771136 w 9662615"/>
              <a:gd name="connsiteY39" fmla="*/ 1453639 h 1587534"/>
              <a:gd name="connsiteX40" fmla="*/ 5724081 w 9662615"/>
              <a:gd name="connsiteY40" fmla="*/ 1470431 h 1587534"/>
              <a:gd name="connsiteX41" fmla="*/ 5666577 w 9662615"/>
              <a:gd name="connsiteY41" fmla="*/ 1473921 h 1587534"/>
              <a:gd name="connsiteX42" fmla="*/ 5649068 w 9662615"/>
              <a:gd name="connsiteY42" fmla="*/ 1461676 h 1587534"/>
              <a:gd name="connsiteX43" fmla="*/ 5588902 w 9662615"/>
              <a:gd name="connsiteY43" fmla="*/ 1469647 h 1587534"/>
              <a:gd name="connsiteX44" fmla="*/ 5498090 w 9662615"/>
              <a:gd name="connsiteY44" fmla="*/ 1483173 h 1587534"/>
              <a:gd name="connsiteX45" fmla="*/ 5444641 w 9662615"/>
              <a:gd name="connsiteY45" fmla="*/ 1487602 h 1587534"/>
              <a:gd name="connsiteX46" fmla="*/ 5299812 w 9662615"/>
              <a:gd name="connsiteY46" fmla="*/ 1503362 h 1587534"/>
              <a:gd name="connsiteX47" fmla="*/ 5213947 w 9662615"/>
              <a:gd name="connsiteY47" fmla="*/ 1516637 h 1587534"/>
              <a:gd name="connsiteX48" fmla="*/ 5090342 w 9662615"/>
              <a:gd name="connsiteY48" fmla="*/ 1546680 h 1587534"/>
              <a:gd name="connsiteX49" fmla="*/ 5082104 w 9662615"/>
              <a:gd name="connsiteY49" fmla="*/ 1547781 h 1587534"/>
              <a:gd name="connsiteX50" fmla="*/ 5059484 w 9662615"/>
              <a:gd name="connsiteY50" fmla="*/ 1546802 h 1587534"/>
              <a:gd name="connsiteX51" fmla="*/ 5050958 w 9662615"/>
              <a:gd name="connsiteY51" fmla="*/ 1545776 h 1587534"/>
              <a:gd name="connsiteX52" fmla="*/ 5038524 w 9662615"/>
              <a:gd name="connsiteY52" fmla="*/ 1545675 h 1587534"/>
              <a:gd name="connsiteX53" fmla="*/ 5038223 w 9662615"/>
              <a:gd name="connsiteY53" fmla="*/ 1545881 h 1587534"/>
              <a:gd name="connsiteX54" fmla="*/ 5026564 w 9662615"/>
              <a:gd name="connsiteY54" fmla="*/ 1545376 h 1587534"/>
              <a:gd name="connsiteX55" fmla="*/ 4969433 w 9662615"/>
              <a:gd name="connsiteY55" fmla="*/ 1540263 h 1587534"/>
              <a:gd name="connsiteX56" fmla="*/ 4894799 w 9662615"/>
              <a:gd name="connsiteY56" fmla="*/ 1559476 h 1587534"/>
              <a:gd name="connsiteX57" fmla="*/ 4863775 w 9662615"/>
              <a:gd name="connsiteY57" fmla="*/ 1562633 h 1587534"/>
              <a:gd name="connsiteX58" fmla="*/ 4847242 w 9662615"/>
              <a:gd name="connsiteY58" fmla="*/ 1565435 h 1587534"/>
              <a:gd name="connsiteX59" fmla="*/ 4830335 w 9662615"/>
              <a:gd name="connsiteY59" fmla="*/ 1587534 h 1587534"/>
              <a:gd name="connsiteX60" fmla="*/ 4791466 w 9662615"/>
              <a:gd name="connsiteY60" fmla="*/ 1561324 h 1587534"/>
              <a:gd name="connsiteX61" fmla="*/ 4784247 w 9662615"/>
              <a:gd name="connsiteY61" fmla="*/ 1562342 h 1587534"/>
              <a:gd name="connsiteX62" fmla="*/ 4748477 w 9662615"/>
              <a:gd name="connsiteY62" fmla="*/ 1556925 h 1587534"/>
              <a:gd name="connsiteX63" fmla="*/ 4730033 w 9662615"/>
              <a:gd name="connsiteY63" fmla="*/ 1555274 h 1587534"/>
              <a:gd name="connsiteX64" fmla="*/ 4724747 w 9662615"/>
              <a:gd name="connsiteY64" fmla="*/ 1552439 h 1587534"/>
              <a:gd name="connsiteX65" fmla="*/ 4697562 w 9662615"/>
              <a:gd name="connsiteY65" fmla="*/ 1551206 h 1587534"/>
              <a:gd name="connsiteX66" fmla="*/ 4662664 w 9662615"/>
              <a:gd name="connsiteY66" fmla="*/ 1573162 h 1587534"/>
              <a:gd name="connsiteX67" fmla="*/ 4603028 w 9662615"/>
              <a:gd name="connsiteY67" fmla="*/ 1568821 h 1587534"/>
              <a:gd name="connsiteX68" fmla="*/ 4541612 w 9662615"/>
              <a:gd name="connsiteY68" fmla="*/ 1545262 h 1587534"/>
              <a:gd name="connsiteX69" fmla="*/ 4422155 w 9662615"/>
              <a:gd name="connsiteY69" fmla="*/ 1542059 h 1587534"/>
              <a:gd name="connsiteX70" fmla="*/ 4221826 w 9662615"/>
              <a:gd name="connsiteY70" fmla="*/ 1508923 h 1587534"/>
              <a:gd name="connsiteX71" fmla="*/ 4096601 w 9662615"/>
              <a:gd name="connsiteY71" fmla="*/ 1521563 h 1587534"/>
              <a:gd name="connsiteX72" fmla="*/ 3970635 w 9662615"/>
              <a:gd name="connsiteY72" fmla="*/ 1544815 h 1587534"/>
              <a:gd name="connsiteX73" fmla="*/ 3833906 w 9662615"/>
              <a:gd name="connsiteY73" fmla="*/ 1516637 h 1587534"/>
              <a:gd name="connsiteX74" fmla="*/ 3696258 w 9662615"/>
              <a:gd name="connsiteY74" fmla="*/ 1537563 h 1587534"/>
              <a:gd name="connsiteX75" fmla="*/ 3594070 w 9662615"/>
              <a:gd name="connsiteY75" fmla="*/ 1509422 h 1587534"/>
              <a:gd name="connsiteX76" fmla="*/ 3565233 w 9662615"/>
              <a:gd name="connsiteY76" fmla="*/ 1515122 h 1587534"/>
              <a:gd name="connsiteX77" fmla="*/ 3560267 w 9662615"/>
              <a:gd name="connsiteY77" fmla="*/ 1516288 h 1587534"/>
              <a:gd name="connsiteX78" fmla="*/ 3540258 w 9662615"/>
              <a:gd name="connsiteY78" fmla="*/ 1516976 h 1587534"/>
              <a:gd name="connsiteX79" fmla="*/ 3534780 w 9662615"/>
              <a:gd name="connsiteY79" fmla="*/ 1522141 h 1587534"/>
              <a:gd name="connsiteX80" fmla="*/ 3504783 w 9662615"/>
              <a:gd name="connsiteY80" fmla="*/ 1526739 h 1587534"/>
              <a:gd name="connsiteX81" fmla="*/ 3430805 w 9662615"/>
              <a:gd name="connsiteY81" fmla="*/ 1542521 h 1587534"/>
              <a:gd name="connsiteX82" fmla="*/ 3292707 w 9662615"/>
              <a:gd name="connsiteY82" fmla="*/ 1520490 h 1587534"/>
              <a:gd name="connsiteX83" fmla="*/ 3187872 w 9662615"/>
              <a:gd name="connsiteY83" fmla="*/ 1519991 h 1587534"/>
              <a:gd name="connsiteX84" fmla="*/ 3148026 w 9662615"/>
              <a:gd name="connsiteY84" fmla="*/ 1524777 h 1587534"/>
              <a:gd name="connsiteX85" fmla="*/ 3092394 w 9662615"/>
              <a:gd name="connsiteY85" fmla="*/ 1528115 h 1587534"/>
              <a:gd name="connsiteX86" fmla="*/ 2994200 w 9662615"/>
              <a:gd name="connsiteY86" fmla="*/ 1537857 h 1587534"/>
              <a:gd name="connsiteX87" fmla="*/ 2862301 w 9662615"/>
              <a:gd name="connsiteY87" fmla="*/ 1544250 h 1587534"/>
              <a:gd name="connsiteX88" fmla="*/ 2766335 w 9662615"/>
              <a:gd name="connsiteY88" fmla="*/ 1527662 h 1587534"/>
              <a:gd name="connsiteX89" fmla="*/ 2757836 w 9662615"/>
              <a:gd name="connsiteY89" fmla="*/ 1531371 h 1587534"/>
              <a:gd name="connsiteX90" fmla="*/ 2691555 w 9662615"/>
              <a:gd name="connsiteY90" fmla="*/ 1530283 h 1587534"/>
              <a:gd name="connsiteX91" fmla="*/ 2491676 w 9662615"/>
              <a:gd name="connsiteY91" fmla="*/ 1500859 h 1587534"/>
              <a:gd name="connsiteX92" fmla="*/ 2378036 w 9662615"/>
              <a:gd name="connsiteY92" fmla="*/ 1520645 h 1587534"/>
              <a:gd name="connsiteX93" fmla="*/ 2284269 w 9662615"/>
              <a:gd name="connsiteY93" fmla="*/ 1503068 h 1587534"/>
              <a:gd name="connsiteX94" fmla="*/ 2207104 w 9662615"/>
              <a:gd name="connsiteY94" fmla="*/ 1508888 h 1587534"/>
              <a:gd name="connsiteX95" fmla="*/ 2149226 w 9662615"/>
              <a:gd name="connsiteY95" fmla="*/ 1523409 h 1587534"/>
              <a:gd name="connsiteX96" fmla="*/ 2084783 w 9662615"/>
              <a:gd name="connsiteY96" fmla="*/ 1524245 h 1587534"/>
              <a:gd name="connsiteX97" fmla="*/ 2070075 w 9662615"/>
              <a:gd name="connsiteY97" fmla="*/ 1511285 h 1587534"/>
              <a:gd name="connsiteX98" fmla="*/ 2001057 w 9662615"/>
              <a:gd name="connsiteY98" fmla="*/ 1516449 h 1587534"/>
              <a:gd name="connsiteX99" fmla="*/ 1896330 w 9662615"/>
              <a:gd name="connsiteY99" fmla="*/ 1525725 h 1587534"/>
              <a:gd name="connsiteX100" fmla="*/ 1835994 w 9662615"/>
              <a:gd name="connsiteY100" fmla="*/ 1527678 h 1587534"/>
              <a:gd name="connsiteX101" fmla="*/ 1671119 w 9662615"/>
              <a:gd name="connsiteY101" fmla="*/ 1536701 h 1587534"/>
              <a:gd name="connsiteX102" fmla="*/ 1601337 w 9662615"/>
              <a:gd name="connsiteY102" fmla="*/ 1548552 h 1587534"/>
              <a:gd name="connsiteX103" fmla="*/ 1407755 w 9662615"/>
              <a:gd name="connsiteY103" fmla="*/ 1571444 h 1587534"/>
              <a:gd name="connsiteX104" fmla="*/ 1271994 w 9662615"/>
              <a:gd name="connsiteY104" fmla="*/ 1579471 h 1587534"/>
              <a:gd name="connsiteX105" fmla="*/ 1249226 w 9662615"/>
              <a:gd name="connsiteY105" fmla="*/ 1583140 h 1587534"/>
              <a:gd name="connsiteX106" fmla="*/ 1217719 w 9662615"/>
              <a:gd name="connsiteY106" fmla="*/ 1580863 h 1587534"/>
              <a:gd name="connsiteX107" fmla="*/ 1091432 w 9662615"/>
              <a:gd name="connsiteY107" fmla="*/ 1571003 h 1587534"/>
              <a:gd name="connsiteX108" fmla="*/ 992039 w 9662615"/>
              <a:gd name="connsiteY108" fmla="*/ 1556662 h 1587534"/>
              <a:gd name="connsiteX109" fmla="*/ 868264 w 9662615"/>
              <a:gd name="connsiteY109" fmla="*/ 1566392 h 1587534"/>
              <a:gd name="connsiteX110" fmla="*/ 792765 w 9662615"/>
              <a:gd name="connsiteY110" fmla="*/ 1563102 h 1587534"/>
              <a:gd name="connsiteX111" fmla="*/ 669055 w 9662615"/>
              <a:gd name="connsiteY111" fmla="*/ 1543638 h 1587534"/>
              <a:gd name="connsiteX112" fmla="*/ 506152 w 9662615"/>
              <a:gd name="connsiteY112" fmla="*/ 1549124 h 1587534"/>
              <a:gd name="connsiteX113" fmla="*/ 472797 w 9662615"/>
              <a:gd name="connsiteY113" fmla="*/ 1568904 h 1587534"/>
              <a:gd name="connsiteX114" fmla="*/ 427864 w 9662615"/>
              <a:gd name="connsiteY114" fmla="*/ 1580848 h 1587534"/>
              <a:gd name="connsiteX115" fmla="*/ 408381 w 9662615"/>
              <a:gd name="connsiteY115" fmla="*/ 1552940 h 1587534"/>
              <a:gd name="connsiteX116" fmla="*/ 267163 w 9662615"/>
              <a:gd name="connsiteY116" fmla="*/ 1531913 h 1587534"/>
              <a:gd name="connsiteX117" fmla="*/ 196644 w 9662615"/>
              <a:gd name="connsiteY117" fmla="*/ 1524565 h 1587534"/>
              <a:gd name="connsiteX118" fmla="*/ 86819 w 9662615"/>
              <a:gd name="connsiteY118" fmla="*/ 1519517 h 1587534"/>
              <a:gd name="connsiteX119" fmla="*/ 53369 w 9662615"/>
              <a:gd name="connsiteY119" fmla="*/ 1516853 h 1587534"/>
              <a:gd name="connsiteX120" fmla="*/ 2359 w 9662615"/>
              <a:gd name="connsiteY120" fmla="*/ 1515247 h 1587534"/>
              <a:gd name="connsiteX121" fmla="*/ 0 w 9662615"/>
              <a:gd name="connsiteY121" fmla="*/ 1514932 h 1587534"/>
              <a:gd name="connsiteX122" fmla="*/ 0 w 9662615"/>
              <a:gd name="connsiteY122" fmla="*/ 0 h 1587534"/>
              <a:gd name="connsiteX0" fmla="*/ 0 w 9662615"/>
              <a:gd name="connsiteY0" fmla="*/ 0 h 1587534"/>
              <a:gd name="connsiteX1" fmla="*/ 9662615 w 9662615"/>
              <a:gd name="connsiteY1" fmla="*/ 0 h 1587534"/>
              <a:gd name="connsiteX2" fmla="*/ 9662615 w 9662615"/>
              <a:gd name="connsiteY2" fmla="*/ 1280346 h 1587534"/>
              <a:gd name="connsiteX3" fmla="*/ 9658420 w 9662615"/>
              <a:gd name="connsiteY3" fmla="*/ 1280106 h 1587534"/>
              <a:gd name="connsiteX4" fmla="*/ 9469546 w 9662615"/>
              <a:gd name="connsiteY4" fmla="*/ 1289837 h 1587534"/>
              <a:gd name="connsiteX5" fmla="*/ 9385895 w 9662615"/>
              <a:gd name="connsiteY5" fmla="*/ 1269203 h 1587534"/>
              <a:gd name="connsiteX6" fmla="*/ 9144767 w 9662615"/>
              <a:gd name="connsiteY6" fmla="*/ 1264120 h 1587534"/>
              <a:gd name="connsiteX7" fmla="*/ 8837252 w 9662615"/>
              <a:gd name="connsiteY7" fmla="*/ 1350515 h 1587534"/>
              <a:gd name="connsiteX8" fmla="*/ 8705466 w 9662615"/>
              <a:gd name="connsiteY8" fmla="*/ 1342419 h 1587534"/>
              <a:gd name="connsiteX9" fmla="*/ 8652221 w 9662615"/>
              <a:gd name="connsiteY9" fmla="*/ 1326906 h 1587534"/>
              <a:gd name="connsiteX10" fmla="*/ 8632312 w 9662615"/>
              <a:gd name="connsiteY10" fmla="*/ 1326025 h 1587534"/>
              <a:gd name="connsiteX11" fmla="*/ 8591582 w 9662615"/>
              <a:gd name="connsiteY11" fmla="*/ 1341666 h 1587534"/>
              <a:gd name="connsiteX12" fmla="*/ 8537336 w 9662615"/>
              <a:gd name="connsiteY12" fmla="*/ 1341684 h 1587534"/>
              <a:gd name="connsiteX13" fmla="*/ 8472508 w 9662615"/>
              <a:gd name="connsiteY13" fmla="*/ 1363109 h 1587534"/>
              <a:gd name="connsiteX14" fmla="*/ 8258477 w 9662615"/>
              <a:gd name="connsiteY14" fmla="*/ 1370666 h 1587534"/>
              <a:gd name="connsiteX15" fmla="*/ 8197961 w 9662615"/>
              <a:gd name="connsiteY15" fmla="*/ 1392804 h 1587534"/>
              <a:gd name="connsiteX16" fmla="*/ 8171196 w 9662615"/>
              <a:gd name="connsiteY16" fmla="*/ 1397216 h 1587534"/>
              <a:gd name="connsiteX17" fmla="*/ 8127667 w 9662615"/>
              <a:gd name="connsiteY17" fmla="*/ 1418254 h 1587534"/>
              <a:gd name="connsiteX18" fmla="*/ 7974579 w 9662615"/>
              <a:gd name="connsiteY18" fmla="*/ 1383439 h 1587534"/>
              <a:gd name="connsiteX19" fmla="*/ 7768351 w 9662615"/>
              <a:gd name="connsiteY19" fmla="*/ 1395051 h 1587534"/>
              <a:gd name="connsiteX20" fmla="*/ 7635985 w 9662615"/>
              <a:gd name="connsiteY20" fmla="*/ 1386363 h 1587534"/>
              <a:gd name="connsiteX21" fmla="*/ 7466069 w 9662615"/>
              <a:gd name="connsiteY21" fmla="*/ 1377654 h 1587534"/>
              <a:gd name="connsiteX22" fmla="*/ 7355642 w 9662615"/>
              <a:gd name="connsiteY22" fmla="*/ 1407761 h 1587534"/>
              <a:gd name="connsiteX23" fmla="*/ 7151610 w 9662615"/>
              <a:gd name="connsiteY23" fmla="*/ 1397856 h 1587534"/>
              <a:gd name="connsiteX24" fmla="*/ 7082147 w 9662615"/>
              <a:gd name="connsiteY24" fmla="*/ 1406113 h 1587534"/>
              <a:gd name="connsiteX25" fmla="*/ 7014958 w 9662615"/>
              <a:gd name="connsiteY25" fmla="*/ 1396883 h 1587534"/>
              <a:gd name="connsiteX26" fmla="*/ 6907567 w 9662615"/>
              <a:gd name="connsiteY26" fmla="*/ 1419149 h 1587534"/>
              <a:gd name="connsiteX27" fmla="*/ 6748428 w 9662615"/>
              <a:gd name="connsiteY27" fmla="*/ 1420308 h 1587534"/>
              <a:gd name="connsiteX28" fmla="*/ 6654257 w 9662615"/>
              <a:gd name="connsiteY28" fmla="*/ 1424143 h 1587534"/>
              <a:gd name="connsiteX29" fmla="*/ 6620123 w 9662615"/>
              <a:gd name="connsiteY29" fmla="*/ 1430535 h 1587534"/>
              <a:gd name="connsiteX30" fmla="*/ 6571355 w 9662615"/>
              <a:gd name="connsiteY30" fmla="*/ 1436144 h 1587534"/>
              <a:gd name="connsiteX31" fmla="*/ 6486557 w 9662615"/>
              <a:gd name="connsiteY31" fmla="*/ 1449861 h 1587534"/>
              <a:gd name="connsiteX32" fmla="*/ 6370419 w 9662615"/>
              <a:gd name="connsiteY32" fmla="*/ 1461649 h 1587534"/>
              <a:gd name="connsiteX33" fmla="*/ 6278839 w 9662615"/>
              <a:gd name="connsiteY33" fmla="*/ 1449160 h 1587534"/>
              <a:gd name="connsiteX34" fmla="*/ 6272455 w 9662615"/>
              <a:gd name="connsiteY34" fmla="*/ 1453191 h 1587534"/>
              <a:gd name="connsiteX35" fmla="*/ 6212659 w 9662615"/>
              <a:gd name="connsiteY35" fmla="*/ 1454850 h 1587534"/>
              <a:gd name="connsiteX36" fmla="*/ 6069317 w 9662615"/>
              <a:gd name="connsiteY36" fmla="*/ 1445838 h 1587534"/>
              <a:gd name="connsiteX37" fmla="*/ 5878477 w 9662615"/>
              <a:gd name="connsiteY37" fmla="*/ 1439180 h 1587534"/>
              <a:gd name="connsiteX38" fmla="*/ 5838387 w 9662615"/>
              <a:gd name="connsiteY38" fmla="*/ 1444679 h 1587534"/>
              <a:gd name="connsiteX39" fmla="*/ 5771136 w 9662615"/>
              <a:gd name="connsiteY39" fmla="*/ 1453639 h 1587534"/>
              <a:gd name="connsiteX40" fmla="*/ 5724081 w 9662615"/>
              <a:gd name="connsiteY40" fmla="*/ 1470431 h 1587534"/>
              <a:gd name="connsiteX41" fmla="*/ 5666577 w 9662615"/>
              <a:gd name="connsiteY41" fmla="*/ 1473921 h 1587534"/>
              <a:gd name="connsiteX42" fmla="*/ 5649068 w 9662615"/>
              <a:gd name="connsiteY42" fmla="*/ 1461676 h 1587534"/>
              <a:gd name="connsiteX43" fmla="*/ 5588902 w 9662615"/>
              <a:gd name="connsiteY43" fmla="*/ 1469647 h 1587534"/>
              <a:gd name="connsiteX44" fmla="*/ 5498090 w 9662615"/>
              <a:gd name="connsiteY44" fmla="*/ 1483173 h 1587534"/>
              <a:gd name="connsiteX45" fmla="*/ 5444641 w 9662615"/>
              <a:gd name="connsiteY45" fmla="*/ 1487602 h 1587534"/>
              <a:gd name="connsiteX46" fmla="*/ 5299812 w 9662615"/>
              <a:gd name="connsiteY46" fmla="*/ 1503362 h 1587534"/>
              <a:gd name="connsiteX47" fmla="*/ 5213947 w 9662615"/>
              <a:gd name="connsiteY47" fmla="*/ 1516637 h 1587534"/>
              <a:gd name="connsiteX48" fmla="*/ 5090342 w 9662615"/>
              <a:gd name="connsiteY48" fmla="*/ 1546680 h 1587534"/>
              <a:gd name="connsiteX49" fmla="*/ 5082104 w 9662615"/>
              <a:gd name="connsiteY49" fmla="*/ 1547781 h 1587534"/>
              <a:gd name="connsiteX50" fmla="*/ 5059484 w 9662615"/>
              <a:gd name="connsiteY50" fmla="*/ 1546802 h 1587534"/>
              <a:gd name="connsiteX51" fmla="*/ 5050958 w 9662615"/>
              <a:gd name="connsiteY51" fmla="*/ 1545776 h 1587534"/>
              <a:gd name="connsiteX52" fmla="*/ 5038524 w 9662615"/>
              <a:gd name="connsiteY52" fmla="*/ 1545675 h 1587534"/>
              <a:gd name="connsiteX53" fmla="*/ 5038223 w 9662615"/>
              <a:gd name="connsiteY53" fmla="*/ 1545881 h 1587534"/>
              <a:gd name="connsiteX54" fmla="*/ 5026564 w 9662615"/>
              <a:gd name="connsiteY54" fmla="*/ 1545376 h 1587534"/>
              <a:gd name="connsiteX55" fmla="*/ 4969433 w 9662615"/>
              <a:gd name="connsiteY55" fmla="*/ 1540263 h 1587534"/>
              <a:gd name="connsiteX56" fmla="*/ 4921303 w 9662615"/>
              <a:gd name="connsiteY56" fmla="*/ 1575379 h 1587534"/>
              <a:gd name="connsiteX57" fmla="*/ 4863775 w 9662615"/>
              <a:gd name="connsiteY57" fmla="*/ 1562633 h 1587534"/>
              <a:gd name="connsiteX58" fmla="*/ 4847242 w 9662615"/>
              <a:gd name="connsiteY58" fmla="*/ 1565435 h 1587534"/>
              <a:gd name="connsiteX59" fmla="*/ 4830335 w 9662615"/>
              <a:gd name="connsiteY59" fmla="*/ 1587534 h 1587534"/>
              <a:gd name="connsiteX60" fmla="*/ 4791466 w 9662615"/>
              <a:gd name="connsiteY60" fmla="*/ 1561324 h 1587534"/>
              <a:gd name="connsiteX61" fmla="*/ 4784247 w 9662615"/>
              <a:gd name="connsiteY61" fmla="*/ 1562342 h 1587534"/>
              <a:gd name="connsiteX62" fmla="*/ 4748477 w 9662615"/>
              <a:gd name="connsiteY62" fmla="*/ 1556925 h 1587534"/>
              <a:gd name="connsiteX63" fmla="*/ 4730033 w 9662615"/>
              <a:gd name="connsiteY63" fmla="*/ 1555274 h 1587534"/>
              <a:gd name="connsiteX64" fmla="*/ 4724747 w 9662615"/>
              <a:gd name="connsiteY64" fmla="*/ 1552439 h 1587534"/>
              <a:gd name="connsiteX65" fmla="*/ 4697562 w 9662615"/>
              <a:gd name="connsiteY65" fmla="*/ 1551206 h 1587534"/>
              <a:gd name="connsiteX66" fmla="*/ 4662664 w 9662615"/>
              <a:gd name="connsiteY66" fmla="*/ 1573162 h 1587534"/>
              <a:gd name="connsiteX67" fmla="*/ 4603028 w 9662615"/>
              <a:gd name="connsiteY67" fmla="*/ 1568821 h 1587534"/>
              <a:gd name="connsiteX68" fmla="*/ 4541612 w 9662615"/>
              <a:gd name="connsiteY68" fmla="*/ 1545262 h 1587534"/>
              <a:gd name="connsiteX69" fmla="*/ 4422155 w 9662615"/>
              <a:gd name="connsiteY69" fmla="*/ 1542059 h 1587534"/>
              <a:gd name="connsiteX70" fmla="*/ 4221826 w 9662615"/>
              <a:gd name="connsiteY70" fmla="*/ 1508923 h 1587534"/>
              <a:gd name="connsiteX71" fmla="*/ 4096601 w 9662615"/>
              <a:gd name="connsiteY71" fmla="*/ 1521563 h 1587534"/>
              <a:gd name="connsiteX72" fmla="*/ 3970635 w 9662615"/>
              <a:gd name="connsiteY72" fmla="*/ 1544815 h 1587534"/>
              <a:gd name="connsiteX73" fmla="*/ 3833906 w 9662615"/>
              <a:gd name="connsiteY73" fmla="*/ 1516637 h 1587534"/>
              <a:gd name="connsiteX74" fmla="*/ 3696258 w 9662615"/>
              <a:gd name="connsiteY74" fmla="*/ 1537563 h 1587534"/>
              <a:gd name="connsiteX75" fmla="*/ 3594070 w 9662615"/>
              <a:gd name="connsiteY75" fmla="*/ 1509422 h 1587534"/>
              <a:gd name="connsiteX76" fmla="*/ 3565233 w 9662615"/>
              <a:gd name="connsiteY76" fmla="*/ 1515122 h 1587534"/>
              <a:gd name="connsiteX77" fmla="*/ 3560267 w 9662615"/>
              <a:gd name="connsiteY77" fmla="*/ 1516288 h 1587534"/>
              <a:gd name="connsiteX78" fmla="*/ 3540258 w 9662615"/>
              <a:gd name="connsiteY78" fmla="*/ 1516976 h 1587534"/>
              <a:gd name="connsiteX79" fmla="*/ 3534780 w 9662615"/>
              <a:gd name="connsiteY79" fmla="*/ 1522141 h 1587534"/>
              <a:gd name="connsiteX80" fmla="*/ 3504783 w 9662615"/>
              <a:gd name="connsiteY80" fmla="*/ 1526739 h 1587534"/>
              <a:gd name="connsiteX81" fmla="*/ 3430805 w 9662615"/>
              <a:gd name="connsiteY81" fmla="*/ 1542521 h 1587534"/>
              <a:gd name="connsiteX82" fmla="*/ 3292707 w 9662615"/>
              <a:gd name="connsiteY82" fmla="*/ 1520490 h 1587534"/>
              <a:gd name="connsiteX83" fmla="*/ 3187872 w 9662615"/>
              <a:gd name="connsiteY83" fmla="*/ 1519991 h 1587534"/>
              <a:gd name="connsiteX84" fmla="*/ 3148026 w 9662615"/>
              <a:gd name="connsiteY84" fmla="*/ 1524777 h 1587534"/>
              <a:gd name="connsiteX85" fmla="*/ 3092394 w 9662615"/>
              <a:gd name="connsiteY85" fmla="*/ 1528115 h 1587534"/>
              <a:gd name="connsiteX86" fmla="*/ 2994200 w 9662615"/>
              <a:gd name="connsiteY86" fmla="*/ 1537857 h 1587534"/>
              <a:gd name="connsiteX87" fmla="*/ 2862301 w 9662615"/>
              <a:gd name="connsiteY87" fmla="*/ 1544250 h 1587534"/>
              <a:gd name="connsiteX88" fmla="*/ 2766335 w 9662615"/>
              <a:gd name="connsiteY88" fmla="*/ 1527662 h 1587534"/>
              <a:gd name="connsiteX89" fmla="*/ 2757836 w 9662615"/>
              <a:gd name="connsiteY89" fmla="*/ 1531371 h 1587534"/>
              <a:gd name="connsiteX90" fmla="*/ 2691555 w 9662615"/>
              <a:gd name="connsiteY90" fmla="*/ 1530283 h 1587534"/>
              <a:gd name="connsiteX91" fmla="*/ 2491676 w 9662615"/>
              <a:gd name="connsiteY91" fmla="*/ 1500859 h 1587534"/>
              <a:gd name="connsiteX92" fmla="*/ 2378036 w 9662615"/>
              <a:gd name="connsiteY92" fmla="*/ 1520645 h 1587534"/>
              <a:gd name="connsiteX93" fmla="*/ 2284269 w 9662615"/>
              <a:gd name="connsiteY93" fmla="*/ 1503068 h 1587534"/>
              <a:gd name="connsiteX94" fmla="*/ 2207104 w 9662615"/>
              <a:gd name="connsiteY94" fmla="*/ 1508888 h 1587534"/>
              <a:gd name="connsiteX95" fmla="*/ 2149226 w 9662615"/>
              <a:gd name="connsiteY95" fmla="*/ 1523409 h 1587534"/>
              <a:gd name="connsiteX96" fmla="*/ 2084783 w 9662615"/>
              <a:gd name="connsiteY96" fmla="*/ 1524245 h 1587534"/>
              <a:gd name="connsiteX97" fmla="*/ 2070075 w 9662615"/>
              <a:gd name="connsiteY97" fmla="*/ 1511285 h 1587534"/>
              <a:gd name="connsiteX98" fmla="*/ 2001057 w 9662615"/>
              <a:gd name="connsiteY98" fmla="*/ 1516449 h 1587534"/>
              <a:gd name="connsiteX99" fmla="*/ 1896330 w 9662615"/>
              <a:gd name="connsiteY99" fmla="*/ 1525725 h 1587534"/>
              <a:gd name="connsiteX100" fmla="*/ 1835994 w 9662615"/>
              <a:gd name="connsiteY100" fmla="*/ 1527678 h 1587534"/>
              <a:gd name="connsiteX101" fmla="*/ 1671119 w 9662615"/>
              <a:gd name="connsiteY101" fmla="*/ 1536701 h 1587534"/>
              <a:gd name="connsiteX102" fmla="*/ 1601337 w 9662615"/>
              <a:gd name="connsiteY102" fmla="*/ 1548552 h 1587534"/>
              <a:gd name="connsiteX103" fmla="*/ 1407755 w 9662615"/>
              <a:gd name="connsiteY103" fmla="*/ 1571444 h 1587534"/>
              <a:gd name="connsiteX104" fmla="*/ 1271994 w 9662615"/>
              <a:gd name="connsiteY104" fmla="*/ 1579471 h 1587534"/>
              <a:gd name="connsiteX105" fmla="*/ 1249226 w 9662615"/>
              <a:gd name="connsiteY105" fmla="*/ 1583140 h 1587534"/>
              <a:gd name="connsiteX106" fmla="*/ 1217719 w 9662615"/>
              <a:gd name="connsiteY106" fmla="*/ 1580863 h 1587534"/>
              <a:gd name="connsiteX107" fmla="*/ 1091432 w 9662615"/>
              <a:gd name="connsiteY107" fmla="*/ 1571003 h 1587534"/>
              <a:gd name="connsiteX108" fmla="*/ 992039 w 9662615"/>
              <a:gd name="connsiteY108" fmla="*/ 1556662 h 1587534"/>
              <a:gd name="connsiteX109" fmla="*/ 868264 w 9662615"/>
              <a:gd name="connsiteY109" fmla="*/ 1566392 h 1587534"/>
              <a:gd name="connsiteX110" fmla="*/ 792765 w 9662615"/>
              <a:gd name="connsiteY110" fmla="*/ 1563102 h 1587534"/>
              <a:gd name="connsiteX111" fmla="*/ 669055 w 9662615"/>
              <a:gd name="connsiteY111" fmla="*/ 1543638 h 1587534"/>
              <a:gd name="connsiteX112" fmla="*/ 506152 w 9662615"/>
              <a:gd name="connsiteY112" fmla="*/ 1549124 h 1587534"/>
              <a:gd name="connsiteX113" fmla="*/ 472797 w 9662615"/>
              <a:gd name="connsiteY113" fmla="*/ 1568904 h 1587534"/>
              <a:gd name="connsiteX114" fmla="*/ 427864 w 9662615"/>
              <a:gd name="connsiteY114" fmla="*/ 1580848 h 1587534"/>
              <a:gd name="connsiteX115" fmla="*/ 408381 w 9662615"/>
              <a:gd name="connsiteY115" fmla="*/ 1552940 h 1587534"/>
              <a:gd name="connsiteX116" fmla="*/ 267163 w 9662615"/>
              <a:gd name="connsiteY116" fmla="*/ 1531913 h 1587534"/>
              <a:gd name="connsiteX117" fmla="*/ 196644 w 9662615"/>
              <a:gd name="connsiteY117" fmla="*/ 1524565 h 1587534"/>
              <a:gd name="connsiteX118" fmla="*/ 86819 w 9662615"/>
              <a:gd name="connsiteY118" fmla="*/ 1519517 h 1587534"/>
              <a:gd name="connsiteX119" fmla="*/ 53369 w 9662615"/>
              <a:gd name="connsiteY119" fmla="*/ 1516853 h 1587534"/>
              <a:gd name="connsiteX120" fmla="*/ 2359 w 9662615"/>
              <a:gd name="connsiteY120" fmla="*/ 1515247 h 1587534"/>
              <a:gd name="connsiteX121" fmla="*/ 0 w 9662615"/>
              <a:gd name="connsiteY121" fmla="*/ 1514932 h 1587534"/>
              <a:gd name="connsiteX122" fmla="*/ 0 w 9662615"/>
              <a:gd name="connsiteY122" fmla="*/ 0 h 1587534"/>
              <a:gd name="connsiteX0" fmla="*/ 0 w 9662615"/>
              <a:gd name="connsiteY0" fmla="*/ 0 h 1598136"/>
              <a:gd name="connsiteX1" fmla="*/ 9662615 w 9662615"/>
              <a:gd name="connsiteY1" fmla="*/ 0 h 1598136"/>
              <a:gd name="connsiteX2" fmla="*/ 9662615 w 9662615"/>
              <a:gd name="connsiteY2" fmla="*/ 1280346 h 1598136"/>
              <a:gd name="connsiteX3" fmla="*/ 9658420 w 9662615"/>
              <a:gd name="connsiteY3" fmla="*/ 1280106 h 1598136"/>
              <a:gd name="connsiteX4" fmla="*/ 9469546 w 9662615"/>
              <a:gd name="connsiteY4" fmla="*/ 1289837 h 1598136"/>
              <a:gd name="connsiteX5" fmla="*/ 9385895 w 9662615"/>
              <a:gd name="connsiteY5" fmla="*/ 1269203 h 1598136"/>
              <a:gd name="connsiteX6" fmla="*/ 9144767 w 9662615"/>
              <a:gd name="connsiteY6" fmla="*/ 1264120 h 1598136"/>
              <a:gd name="connsiteX7" fmla="*/ 8837252 w 9662615"/>
              <a:gd name="connsiteY7" fmla="*/ 1350515 h 1598136"/>
              <a:gd name="connsiteX8" fmla="*/ 8705466 w 9662615"/>
              <a:gd name="connsiteY8" fmla="*/ 1342419 h 1598136"/>
              <a:gd name="connsiteX9" fmla="*/ 8652221 w 9662615"/>
              <a:gd name="connsiteY9" fmla="*/ 1326906 h 1598136"/>
              <a:gd name="connsiteX10" fmla="*/ 8632312 w 9662615"/>
              <a:gd name="connsiteY10" fmla="*/ 1326025 h 1598136"/>
              <a:gd name="connsiteX11" fmla="*/ 8591582 w 9662615"/>
              <a:gd name="connsiteY11" fmla="*/ 1341666 h 1598136"/>
              <a:gd name="connsiteX12" fmla="*/ 8537336 w 9662615"/>
              <a:gd name="connsiteY12" fmla="*/ 1341684 h 1598136"/>
              <a:gd name="connsiteX13" fmla="*/ 8472508 w 9662615"/>
              <a:gd name="connsiteY13" fmla="*/ 1363109 h 1598136"/>
              <a:gd name="connsiteX14" fmla="*/ 8258477 w 9662615"/>
              <a:gd name="connsiteY14" fmla="*/ 1370666 h 1598136"/>
              <a:gd name="connsiteX15" fmla="*/ 8197961 w 9662615"/>
              <a:gd name="connsiteY15" fmla="*/ 1392804 h 1598136"/>
              <a:gd name="connsiteX16" fmla="*/ 8171196 w 9662615"/>
              <a:gd name="connsiteY16" fmla="*/ 1397216 h 1598136"/>
              <a:gd name="connsiteX17" fmla="*/ 8127667 w 9662615"/>
              <a:gd name="connsiteY17" fmla="*/ 1418254 h 1598136"/>
              <a:gd name="connsiteX18" fmla="*/ 7974579 w 9662615"/>
              <a:gd name="connsiteY18" fmla="*/ 1383439 h 1598136"/>
              <a:gd name="connsiteX19" fmla="*/ 7768351 w 9662615"/>
              <a:gd name="connsiteY19" fmla="*/ 1395051 h 1598136"/>
              <a:gd name="connsiteX20" fmla="*/ 7635985 w 9662615"/>
              <a:gd name="connsiteY20" fmla="*/ 1386363 h 1598136"/>
              <a:gd name="connsiteX21" fmla="*/ 7466069 w 9662615"/>
              <a:gd name="connsiteY21" fmla="*/ 1377654 h 1598136"/>
              <a:gd name="connsiteX22" fmla="*/ 7355642 w 9662615"/>
              <a:gd name="connsiteY22" fmla="*/ 1407761 h 1598136"/>
              <a:gd name="connsiteX23" fmla="*/ 7151610 w 9662615"/>
              <a:gd name="connsiteY23" fmla="*/ 1397856 h 1598136"/>
              <a:gd name="connsiteX24" fmla="*/ 7082147 w 9662615"/>
              <a:gd name="connsiteY24" fmla="*/ 1406113 h 1598136"/>
              <a:gd name="connsiteX25" fmla="*/ 7014958 w 9662615"/>
              <a:gd name="connsiteY25" fmla="*/ 1396883 h 1598136"/>
              <a:gd name="connsiteX26" fmla="*/ 6907567 w 9662615"/>
              <a:gd name="connsiteY26" fmla="*/ 1419149 h 1598136"/>
              <a:gd name="connsiteX27" fmla="*/ 6748428 w 9662615"/>
              <a:gd name="connsiteY27" fmla="*/ 1420308 h 1598136"/>
              <a:gd name="connsiteX28" fmla="*/ 6654257 w 9662615"/>
              <a:gd name="connsiteY28" fmla="*/ 1424143 h 1598136"/>
              <a:gd name="connsiteX29" fmla="*/ 6620123 w 9662615"/>
              <a:gd name="connsiteY29" fmla="*/ 1430535 h 1598136"/>
              <a:gd name="connsiteX30" fmla="*/ 6571355 w 9662615"/>
              <a:gd name="connsiteY30" fmla="*/ 1436144 h 1598136"/>
              <a:gd name="connsiteX31" fmla="*/ 6486557 w 9662615"/>
              <a:gd name="connsiteY31" fmla="*/ 1449861 h 1598136"/>
              <a:gd name="connsiteX32" fmla="*/ 6370419 w 9662615"/>
              <a:gd name="connsiteY32" fmla="*/ 1461649 h 1598136"/>
              <a:gd name="connsiteX33" fmla="*/ 6278839 w 9662615"/>
              <a:gd name="connsiteY33" fmla="*/ 1449160 h 1598136"/>
              <a:gd name="connsiteX34" fmla="*/ 6272455 w 9662615"/>
              <a:gd name="connsiteY34" fmla="*/ 1453191 h 1598136"/>
              <a:gd name="connsiteX35" fmla="*/ 6212659 w 9662615"/>
              <a:gd name="connsiteY35" fmla="*/ 1454850 h 1598136"/>
              <a:gd name="connsiteX36" fmla="*/ 6069317 w 9662615"/>
              <a:gd name="connsiteY36" fmla="*/ 1445838 h 1598136"/>
              <a:gd name="connsiteX37" fmla="*/ 5878477 w 9662615"/>
              <a:gd name="connsiteY37" fmla="*/ 1439180 h 1598136"/>
              <a:gd name="connsiteX38" fmla="*/ 5838387 w 9662615"/>
              <a:gd name="connsiteY38" fmla="*/ 1444679 h 1598136"/>
              <a:gd name="connsiteX39" fmla="*/ 5771136 w 9662615"/>
              <a:gd name="connsiteY39" fmla="*/ 1453639 h 1598136"/>
              <a:gd name="connsiteX40" fmla="*/ 5724081 w 9662615"/>
              <a:gd name="connsiteY40" fmla="*/ 1470431 h 1598136"/>
              <a:gd name="connsiteX41" fmla="*/ 5666577 w 9662615"/>
              <a:gd name="connsiteY41" fmla="*/ 1473921 h 1598136"/>
              <a:gd name="connsiteX42" fmla="*/ 5649068 w 9662615"/>
              <a:gd name="connsiteY42" fmla="*/ 1461676 h 1598136"/>
              <a:gd name="connsiteX43" fmla="*/ 5588902 w 9662615"/>
              <a:gd name="connsiteY43" fmla="*/ 1469647 h 1598136"/>
              <a:gd name="connsiteX44" fmla="*/ 5498090 w 9662615"/>
              <a:gd name="connsiteY44" fmla="*/ 1483173 h 1598136"/>
              <a:gd name="connsiteX45" fmla="*/ 5444641 w 9662615"/>
              <a:gd name="connsiteY45" fmla="*/ 1487602 h 1598136"/>
              <a:gd name="connsiteX46" fmla="*/ 5299812 w 9662615"/>
              <a:gd name="connsiteY46" fmla="*/ 1503362 h 1598136"/>
              <a:gd name="connsiteX47" fmla="*/ 5213947 w 9662615"/>
              <a:gd name="connsiteY47" fmla="*/ 1516637 h 1598136"/>
              <a:gd name="connsiteX48" fmla="*/ 5090342 w 9662615"/>
              <a:gd name="connsiteY48" fmla="*/ 1546680 h 1598136"/>
              <a:gd name="connsiteX49" fmla="*/ 5082104 w 9662615"/>
              <a:gd name="connsiteY49" fmla="*/ 1547781 h 1598136"/>
              <a:gd name="connsiteX50" fmla="*/ 5059484 w 9662615"/>
              <a:gd name="connsiteY50" fmla="*/ 1546802 h 1598136"/>
              <a:gd name="connsiteX51" fmla="*/ 5050958 w 9662615"/>
              <a:gd name="connsiteY51" fmla="*/ 1545776 h 1598136"/>
              <a:gd name="connsiteX52" fmla="*/ 5038524 w 9662615"/>
              <a:gd name="connsiteY52" fmla="*/ 1545675 h 1598136"/>
              <a:gd name="connsiteX53" fmla="*/ 5038223 w 9662615"/>
              <a:gd name="connsiteY53" fmla="*/ 1545881 h 1598136"/>
              <a:gd name="connsiteX54" fmla="*/ 5026564 w 9662615"/>
              <a:gd name="connsiteY54" fmla="*/ 1545376 h 1598136"/>
              <a:gd name="connsiteX55" fmla="*/ 4969433 w 9662615"/>
              <a:gd name="connsiteY55" fmla="*/ 1540263 h 1598136"/>
              <a:gd name="connsiteX56" fmla="*/ 4921303 w 9662615"/>
              <a:gd name="connsiteY56" fmla="*/ 1575379 h 1598136"/>
              <a:gd name="connsiteX57" fmla="*/ 4863775 w 9662615"/>
              <a:gd name="connsiteY57" fmla="*/ 1562633 h 1598136"/>
              <a:gd name="connsiteX58" fmla="*/ 4847242 w 9662615"/>
              <a:gd name="connsiteY58" fmla="*/ 1565435 h 1598136"/>
              <a:gd name="connsiteX59" fmla="*/ 4856839 w 9662615"/>
              <a:gd name="connsiteY59" fmla="*/ 1598136 h 1598136"/>
              <a:gd name="connsiteX60" fmla="*/ 4791466 w 9662615"/>
              <a:gd name="connsiteY60" fmla="*/ 1561324 h 1598136"/>
              <a:gd name="connsiteX61" fmla="*/ 4784247 w 9662615"/>
              <a:gd name="connsiteY61" fmla="*/ 1562342 h 1598136"/>
              <a:gd name="connsiteX62" fmla="*/ 4748477 w 9662615"/>
              <a:gd name="connsiteY62" fmla="*/ 1556925 h 1598136"/>
              <a:gd name="connsiteX63" fmla="*/ 4730033 w 9662615"/>
              <a:gd name="connsiteY63" fmla="*/ 1555274 h 1598136"/>
              <a:gd name="connsiteX64" fmla="*/ 4724747 w 9662615"/>
              <a:gd name="connsiteY64" fmla="*/ 1552439 h 1598136"/>
              <a:gd name="connsiteX65" fmla="*/ 4697562 w 9662615"/>
              <a:gd name="connsiteY65" fmla="*/ 1551206 h 1598136"/>
              <a:gd name="connsiteX66" fmla="*/ 4662664 w 9662615"/>
              <a:gd name="connsiteY66" fmla="*/ 1573162 h 1598136"/>
              <a:gd name="connsiteX67" fmla="*/ 4603028 w 9662615"/>
              <a:gd name="connsiteY67" fmla="*/ 1568821 h 1598136"/>
              <a:gd name="connsiteX68" fmla="*/ 4541612 w 9662615"/>
              <a:gd name="connsiteY68" fmla="*/ 1545262 h 1598136"/>
              <a:gd name="connsiteX69" fmla="*/ 4422155 w 9662615"/>
              <a:gd name="connsiteY69" fmla="*/ 1542059 h 1598136"/>
              <a:gd name="connsiteX70" fmla="*/ 4221826 w 9662615"/>
              <a:gd name="connsiteY70" fmla="*/ 1508923 h 1598136"/>
              <a:gd name="connsiteX71" fmla="*/ 4096601 w 9662615"/>
              <a:gd name="connsiteY71" fmla="*/ 1521563 h 1598136"/>
              <a:gd name="connsiteX72" fmla="*/ 3970635 w 9662615"/>
              <a:gd name="connsiteY72" fmla="*/ 1544815 h 1598136"/>
              <a:gd name="connsiteX73" fmla="*/ 3833906 w 9662615"/>
              <a:gd name="connsiteY73" fmla="*/ 1516637 h 1598136"/>
              <a:gd name="connsiteX74" fmla="*/ 3696258 w 9662615"/>
              <a:gd name="connsiteY74" fmla="*/ 1537563 h 1598136"/>
              <a:gd name="connsiteX75" fmla="*/ 3594070 w 9662615"/>
              <a:gd name="connsiteY75" fmla="*/ 1509422 h 1598136"/>
              <a:gd name="connsiteX76" fmla="*/ 3565233 w 9662615"/>
              <a:gd name="connsiteY76" fmla="*/ 1515122 h 1598136"/>
              <a:gd name="connsiteX77" fmla="*/ 3560267 w 9662615"/>
              <a:gd name="connsiteY77" fmla="*/ 1516288 h 1598136"/>
              <a:gd name="connsiteX78" fmla="*/ 3540258 w 9662615"/>
              <a:gd name="connsiteY78" fmla="*/ 1516976 h 1598136"/>
              <a:gd name="connsiteX79" fmla="*/ 3534780 w 9662615"/>
              <a:gd name="connsiteY79" fmla="*/ 1522141 h 1598136"/>
              <a:gd name="connsiteX80" fmla="*/ 3504783 w 9662615"/>
              <a:gd name="connsiteY80" fmla="*/ 1526739 h 1598136"/>
              <a:gd name="connsiteX81" fmla="*/ 3430805 w 9662615"/>
              <a:gd name="connsiteY81" fmla="*/ 1542521 h 1598136"/>
              <a:gd name="connsiteX82" fmla="*/ 3292707 w 9662615"/>
              <a:gd name="connsiteY82" fmla="*/ 1520490 h 1598136"/>
              <a:gd name="connsiteX83" fmla="*/ 3187872 w 9662615"/>
              <a:gd name="connsiteY83" fmla="*/ 1519991 h 1598136"/>
              <a:gd name="connsiteX84" fmla="*/ 3148026 w 9662615"/>
              <a:gd name="connsiteY84" fmla="*/ 1524777 h 1598136"/>
              <a:gd name="connsiteX85" fmla="*/ 3092394 w 9662615"/>
              <a:gd name="connsiteY85" fmla="*/ 1528115 h 1598136"/>
              <a:gd name="connsiteX86" fmla="*/ 2994200 w 9662615"/>
              <a:gd name="connsiteY86" fmla="*/ 1537857 h 1598136"/>
              <a:gd name="connsiteX87" fmla="*/ 2862301 w 9662615"/>
              <a:gd name="connsiteY87" fmla="*/ 1544250 h 1598136"/>
              <a:gd name="connsiteX88" fmla="*/ 2766335 w 9662615"/>
              <a:gd name="connsiteY88" fmla="*/ 1527662 h 1598136"/>
              <a:gd name="connsiteX89" fmla="*/ 2757836 w 9662615"/>
              <a:gd name="connsiteY89" fmla="*/ 1531371 h 1598136"/>
              <a:gd name="connsiteX90" fmla="*/ 2691555 w 9662615"/>
              <a:gd name="connsiteY90" fmla="*/ 1530283 h 1598136"/>
              <a:gd name="connsiteX91" fmla="*/ 2491676 w 9662615"/>
              <a:gd name="connsiteY91" fmla="*/ 1500859 h 1598136"/>
              <a:gd name="connsiteX92" fmla="*/ 2378036 w 9662615"/>
              <a:gd name="connsiteY92" fmla="*/ 1520645 h 1598136"/>
              <a:gd name="connsiteX93" fmla="*/ 2284269 w 9662615"/>
              <a:gd name="connsiteY93" fmla="*/ 1503068 h 1598136"/>
              <a:gd name="connsiteX94" fmla="*/ 2207104 w 9662615"/>
              <a:gd name="connsiteY94" fmla="*/ 1508888 h 1598136"/>
              <a:gd name="connsiteX95" fmla="*/ 2149226 w 9662615"/>
              <a:gd name="connsiteY95" fmla="*/ 1523409 h 1598136"/>
              <a:gd name="connsiteX96" fmla="*/ 2084783 w 9662615"/>
              <a:gd name="connsiteY96" fmla="*/ 1524245 h 1598136"/>
              <a:gd name="connsiteX97" fmla="*/ 2070075 w 9662615"/>
              <a:gd name="connsiteY97" fmla="*/ 1511285 h 1598136"/>
              <a:gd name="connsiteX98" fmla="*/ 2001057 w 9662615"/>
              <a:gd name="connsiteY98" fmla="*/ 1516449 h 1598136"/>
              <a:gd name="connsiteX99" fmla="*/ 1896330 w 9662615"/>
              <a:gd name="connsiteY99" fmla="*/ 1525725 h 1598136"/>
              <a:gd name="connsiteX100" fmla="*/ 1835994 w 9662615"/>
              <a:gd name="connsiteY100" fmla="*/ 1527678 h 1598136"/>
              <a:gd name="connsiteX101" fmla="*/ 1671119 w 9662615"/>
              <a:gd name="connsiteY101" fmla="*/ 1536701 h 1598136"/>
              <a:gd name="connsiteX102" fmla="*/ 1601337 w 9662615"/>
              <a:gd name="connsiteY102" fmla="*/ 1548552 h 1598136"/>
              <a:gd name="connsiteX103" fmla="*/ 1407755 w 9662615"/>
              <a:gd name="connsiteY103" fmla="*/ 1571444 h 1598136"/>
              <a:gd name="connsiteX104" fmla="*/ 1271994 w 9662615"/>
              <a:gd name="connsiteY104" fmla="*/ 1579471 h 1598136"/>
              <a:gd name="connsiteX105" fmla="*/ 1249226 w 9662615"/>
              <a:gd name="connsiteY105" fmla="*/ 1583140 h 1598136"/>
              <a:gd name="connsiteX106" fmla="*/ 1217719 w 9662615"/>
              <a:gd name="connsiteY106" fmla="*/ 1580863 h 1598136"/>
              <a:gd name="connsiteX107" fmla="*/ 1091432 w 9662615"/>
              <a:gd name="connsiteY107" fmla="*/ 1571003 h 1598136"/>
              <a:gd name="connsiteX108" fmla="*/ 992039 w 9662615"/>
              <a:gd name="connsiteY108" fmla="*/ 1556662 h 1598136"/>
              <a:gd name="connsiteX109" fmla="*/ 868264 w 9662615"/>
              <a:gd name="connsiteY109" fmla="*/ 1566392 h 1598136"/>
              <a:gd name="connsiteX110" fmla="*/ 792765 w 9662615"/>
              <a:gd name="connsiteY110" fmla="*/ 1563102 h 1598136"/>
              <a:gd name="connsiteX111" fmla="*/ 669055 w 9662615"/>
              <a:gd name="connsiteY111" fmla="*/ 1543638 h 1598136"/>
              <a:gd name="connsiteX112" fmla="*/ 506152 w 9662615"/>
              <a:gd name="connsiteY112" fmla="*/ 1549124 h 1598136"/>
              <a:gd name="connsiteX113" fmla="*/ 472797 w 9662615"/>
              <a:gd name="connsiteY113" fmla="*/ 1568904 h 1598136"/>
              <a:gd name="connsiteX114" fmla="*/ 427864 w 9662615"/>
              <a:gd name="connsiteY114" fmla="*/ 1580848 h 1598136"/>
              <a:gd name="connsiteX115" fmla="*/ 408381 w 9662615"/>
              <a:gd name="connsiteY115" fmla="*/ 1552940 h 1598136"/>
              <a:gd name="connsiteX116" fmla="*/ 267163 w 9662615"/>
              <a:gd name="connsiteY116" fmla="*/ 1531913 h 1598136"/>
              <a:gd name="connsiteX117" fmla="*/ 196644 w 9662615"/>
              <a:gd name="connsiteY117" fmla="*/ 1524565 h 1598136"/>
              <a:gd name="connsiteX118" fmla="*/ 86819 w 9662615"/>
              <a:gd name="connsiteY118" fmla="*/ 1519517 h 1598136"/>
              <a:gd name="connsiteX119" fmla="*/ 53369 w 9662615"/>
              <a:gd name="connsiteY119" fmla="*/ 1516853 h 1598136"/>
              <a:gd name="connsiteX120" fmla="*/ 2359 w 9662615"/>
              <a:gd name="connsiteY120" fmla="*/ 1515247 h 1598136"/>
              <a:gd name="connsiteX121" fmla="*/ 0 w 9662615"/>
              <a:gd name="connsiteY121" fmla="*/ 1514932 h 1598136"/>
              <a:gd name="connsiteX122" fmla="*/ 0 w 9662615"/>
              <a:gd name="connsiteY122" fmla="*/ 0 h 1598136"/>
              <a:gd name="connsiteX0" fmla="*/ 0 w 9662615"/>
              <a:gd name="connsiteY0" fmla="*/ 0 h 1598136"/>
              <a:gd name="connsiteX1" fmla="*/ 9662615 w 9662615"/>
              <a:gd name="connsiteY1" fmla="*/ 0 h 1598136"/>
              <a:gd name="connsiteX2" fmla="*/ 9662615 w 9662615"/>
              <a:gd name="connsiteY2" fmla="*/ 1280346 h 1598136"/>
              <a:gd name="connsiteX3" fmla="*/ 9658420 w 9662615"/>
              <a:gd name="connsiteY3" fmla="*/ 1280106 h 1598136"/>
              <a:gd name="connsiteX4" fmla="*/ 9469546 w 9662615"/>
              <a:gd name="connsiteY4" fmla="*/ 1289837 h 1598136"/>
              <a:gd name="connsiteX5" fmla="*/ 9385895 w 9662615"/>
              <a:gd name="connsiteY5" fmla="*/ 1269203 h 1598136"/>
              <a:gd name="connsiteX6" fmla="*/ 9144767 w 9662615"/>
              <a:gd name="connsiteY6" fmla="*/ 1264120 h 1598136"/>
              <a:gd name="connsiteX7" fmla="*/ 8837252 w 9662615"/>
              <a:gd name="connsiteY7" fmla="*/ 1350515 h 1598136"/>
              <a:gd name="connsiteX8" fmla="*/ 8705466 w 9662615"/>
              <a:gd name="connsiteY8" fmla="*/ 1342419 h 1598136"/>
              <a:gd name="connsiteX9" fmla="*/ 8652221 w 9662615"/>
              <a:gd name="connsiteY9" fmla="*/ 1326906 h 1598136"/>
              <a:gd name="connsiteX10" fmla="*/ 8632312 w 9662615"/>
              <a:gd name="connsiteY10" fmla="*/ 1326025 h 1598136"/>
              <a:gd name="connsiteX11" fmla="*/ 8591582 w 9662615"/>
              <a:gd name="connsiteY11" fmla="*/ 1341666 h 1598136"/>
              <a:gd name="connsiteX12" fmla="*/ 8537336 w 9662615"/>
              <a:gd name="connsiteY12" fmla="*/ 1341684 h 1598136"/>
              <a:gd name="connsiteX13" fmla="*/ 8472508 w 9662615"/>
              <a:gd name="connsiteY13" fmla="*/ 1363109 h 1598136"/>
              <a:gd name="connsiteX14" fmla="*/ 8258477 w 9662615"/>
              <a:gd name="connsiteY14" fmla="*/ 1370666 h 1598136"/>
              <a:gd name="connsiteX15" fmla="*/ 8197961 w 9662615"/>
              <a:gd name="connsiteY15" fmla="*/ 1392804 h 1598136"/>
              <a:gd name="connsiteX16" fmla="*/ 8171196 w 9662615"/>
              <a:gd name="connsiteY16" fmla="*/ 1397216 h 1598136"/>
              <a:gd name="connsiteX17" fmla="*/ 8127667 w 9662615"/>
              <a:gd name="connsiteY17" fmla="*/ 1418254 h 1598136"/>
              <a:gd name="connsiteX18" fmla="*/ 7974579 w 9662615"/>
              <a:gd name="connsiteY18" fmla="*/ 1383439 h 1598136"/>
              <a:gd name="connsiteX19" fmla="*/ 7768351 w 9662615"/>
              <a:gd name="connsiteY19" fmla="*/ 1395051 h 1598136"/>
              <a:gd name="connsiteX20" fmla="*/ 7635985 w 9662615"/>
              <a:gd name="connsiteY20" fmla="*/ 1386363 h 1598136"/>
              <a:gd name="connsiteX21" fmla="*/ 7466069 w 9662615"/>
              <a:gd name="connsiteY21" fmla="*/ 1377654 h 1598136"/>
              <a:gd name="connsiteX22" fmla="*/ 7355642 w 9662615"/>
              <a:gd name="connsiteY22" fmla="*/ 1407761 h 1598136"/>
              <a:gd name="connsiteX23" fmla="*/ 7151610 w 9662615"/>
              <a:gd name="connsiteY23" fmla="*/ 1397856 h 1598136"/>
              <a:gd name="connsiteX24" fmla="*/ 7082147 w 9662615"/>
              <a:gd name="connsiteY24" fmla="*/ 1406113 h 1598136"/>
              <a:gd name="connsiteX25" fmla="*/ 7014958 w 9662615"/>
              <a:gd name="connsiteY25" fmla="*/ 1396883 h 1598136"/>
              <a:gd name="connsiteX26" fmla="*/ 6907567 w 9662615"/>
              <a:gd name="connsiteY26" fmla="*/ 1419149 h 1598136"/>
              <a:gd name="connsiteX27" fmla="*/ 6748428 w 9662615"/>
              <a:gd name="connsiteY27" fmla="*/ 1420308 h 1598136"/>
              <a:gd name="connsiteX28" fmla="*/ 6654257 w 9662615"/>
              <a:gd name="connsiteY28" fmla="*/ 1424143 h 1598136"/>
              <a:gd name="connsiteX29" fmla="*/ 6620123 w 9662615"/>
              <a:gd name="connsiteY29" fmla="*/ 1430535 h 1598136"/>
              <a:gd name="connsiteX30" fmla="*/ 6571355 w 9662615"/>
              <a:gd name="connsiteY30" fmla="*/ 1436144 h 1598136"/>
              <a:gd name="connsiteX31" fmla="*/ 6486557 w 9662615"/>
              <a:gd name="connsiteY31" fmla="*/ 1449861 h 1598136"/>
              <a:gd name="connsiteX32" fmla="*/ 6370419 w 9662615"/>
              <a:gd name="connsiteY32" fmla="*/ 1461649 h 1598136"/>
              <a:gd name="connsiteX33" fmla="*/ 6278839 w 9662615"/>
              <a:gd name="connsiteY33" fmla="*/ 1449160 h 1598136"/>
              <a:gd name="connsiteX34" fmla="*/ 6272455 w 9662615"/>
              <a:gd name="connsiteY34" fmla="*/ 1453191 h 1598136"/>
              <a:gd name="connsiteX35" fmla="*/ 6212659 w 9662615"/>
              <a:gd name="connsiteY35" fmla="*/ 1454850 h 1598136"/>
              <a:gd name="connsiteX36" fmla="*/ 6069317 w 9662615"/>
              <a:gd name="connsiteY36" fmla="*/ 1445838 h 1598136"/>
              <a:gd name="connsiteX37" fmla="*/ 5878477 w 9662615"/>
              <a:gd name="connsiteY37" fmla="*/ 1439180 h 1598136"/>
              <a:gd name="connsiteX38" fmla="*/ 5838387 w 9662615"/>
              <a:gd name="connsiteY38" fmla="*/ 1444679 h 1598136"/>
              <a:gd name="connsiteX39" fmla="*/ 5771136 w 9662615"/>
              <a:gd name="connsiteY39" fmla="*/ 1453639 h 1598136"/>
              <a:gd name="connsiteX40" fmla="*/ 5724081 w 9662615"/>
              <a:gd name="connsiteY40" fmla="*/ 1470431 h 1598136"/>
              <a:gd name="connsiteX41" fmla="*/ 5666577 w 9662615"/>
              <a:gd name="connsiteY41" fmla="*/ 1473921 h 1598136"/>
              <a:gd name="connsiteX42" fmla="*/ 5649068 w 9662615"/>
              <a:gd name="connsiteY42" fmla="*/ 1461676 h 1598136"/>
              <a:gd name="connsiteX43" fmla="*/ 5588902 w 9662615"/>
              <a:gd name="connsiteY43" fmla="*/ 1469647 h 1598136"/>
              <a:gd name="connsiteX44" fmla="*/ 5498090 w 9662615"/>
              <a:gd name="connsiteY44" fmla="*/ 1483173 h 1598136"/>
              <a:gd name="connsiteX45" fmla="*/ 5444641 w 9662615"/>
              <a:gd name="connsiteY45" fmla="*/ 1487602 h 1598136"/>
              <a:gd name="connsiteX46" fmla="*/ 5299812 w 9662615"/>
              <a:gd name="connsiteY46" fmla="*/ 1503362 h 1598136"/>
              <a:gd name="connsiteX47" fmla="*/ 5213947 w 9662615"/>
              <a:gd name="connsiteY47" fmla="*/ 1516637 h 1598136"/>
              <a:gd name="connsiteX48" fmla="*/ 5090342 w 9662615"/>
              <a:gd name="connsiteY48" fmla="*/ 1546680 h 1598136"/>
              <a:gd name="connsiteX49" fmla="*/ 5129812 w 9662615"/>
              <a:gd name="connsiteY49" fmla="*/ 1521277 h 1598136"/>
              <a:gd name="connsiteX50" fmla="*/ 5059484 w 9662615"/>
              <a:gd name="connsiteY50" fmla="*/ 1546802 h 1598136"/>
              <a:gd name="connsiteX51" fmla="*/ 5050958 w 9662615"/>
              <a:gd name="connsiteY51" fmla="*/ 1545776 h 1598136"/>
              <a:gd name="connsiteX52" fmla="*/ 5038524 w 9662615"/>
              <a:gd name="connsiteY52" fmla="*/ 1545675 h 1598136"/>
              <a:gd name="connsiteX53" fmla="*/ 5038223 w 9662615"/>
              <a:gd name="connsiteY53" fmla="*/ 1545881 h 1598136"/>
              <a:gd name="connsiteX54" fmla="*/ 5026564 w 9662615"/>
              <a:gd name="connsiteY54" fmla="*/ 1545376 h 1598136"/>
              <a:gd name="connsiteX55" fmla="*/ 4969433 w 9662615"/>
              <a:gd name="connsiteY55" fmla="*/ 1540263 h 1598136"/>
              <a:gd name="connsiteX56" fmla="*/ 4921303 w 9662615"/>
              <a:gd name="connsiteY56" fmla="*/ 1575379 h 1598136"/>
              <a:gd name="connsiteX57" fmla="*/ 4863775 w 9662615"/>
              <a:gd name="connsiteY57" fmla="*/ 1562633 h 1598136"/>
              <a:gd name="connsiteX58" fmla="*/ 4847242 w 9662615"/>
              <a:gd name="connsiteY58" fmla="*/ 1565435 h 1598136"/>
              <a:gd name="connsiteX59" fmla="*/ 4856839 w 9662615"/>
              <a:gd name="connsiteY59" fmla="*/ 1598136 h 1598136"/>
              <a:gd name="connsiteX60" fmla="*/ 4791466 w 9662615"/>
              <a:gd name="connsiteY60" fmla="*/ 1561324 h 1598136"/>
              <a:gd name="connsiteX61" fmla="*/ 4784247 w 9662615"/>
              <a:gd name="connsiteY61" fmla="*/ 1562342 h 1598136"/>
              <a:gd name="connsiteX62" fmla="*/ 4748477 w 9662615"/>
              <a:gd name="connsiteY62" fmla="*/ 1556925 h 1598136"/>
              <a:gd name="connsiteX63" fmla="*/ 4730033 w 9662615"/>
              <a:gd name="connsiteY63" fmla="*/ 1555274 h 1598136"/>
              <a:gd name="connsiteX64" fmla="*/ 4724747 w 9662615"/>
              <a:gd name="connsiteY64" fmla="*/ 1552439 h 1598136"/>
              <a:gd name="connsiteX65" fmla="*/ 4697562 w 9662615"/>
              <a:gd name="connsiteY65" fmla="*/ 1551206 h 1598136"/>
              <a:gd name="connsiteX66" fmla="*/ 4662664 w 9662615"/>
              <a:gd name="connsiteY66" fmla="*/ 1573162 h 1598136"/>
              <a:gd name="connsiteX67" fmla="*/ 4603028 w 9662615"/>
              <a:gd name="connsiteY67" fmla="*/ 1568821 h 1598136"/>
              <a:gd name="connsiteX68" fmla="*/ 4541612 w 9662615"/>
              <a:gd name="connsiteY68" fmla="*/ 1545262 h 1598136"/>
              <a:gd name="connsiteX69" fmla="*/ 4422155 w 9662615"/>
              <a:gd name="connsiteY69" fmla="*/ 1542059 h 1598136"/>
              <a:gd name="connsiteX70" fmla="*/ 4221826 w 9662615"/>
              <a:gd name="connsiteY70" fmla="*/ 1508923 h 1598136"/>
              <a:gd name="connsiteX71" fmla="*/ 4096601 w 9662615"/>
              <a:gd name="connsiteY71" fmla="*/ 1521563 h 1598136"/>
              <a:gd name="connsiteX72" fmla="*/ 3970635 w 9662615"/>
              <a:gd name="connsiteY72" fmla="*/ 1544815 h 1598136"/>
              <a:gd name="connsiteX73" fmla="*/ 3833906 w 9662615"/>
              <a:gd name="connsiteY73" fmla="*/ 1516637 h 1598136"/>
              <a:gd name="connsiteX74" fmla="*/ 3696258 w 9662615"/>
              <a:gd name="connsiteY74" fmla="*/ 1537563 h 1598136"/>
              <a:gd name="connsiteX75" fmla="*/ 3594070 w 9662615"/>
              <a:gd name="connsiteY75" fmla="*/ 1509422 h 1598136"/>
              <a:gd name="connsiteX76" fmla="*/ 3565233 w 9662615"/>
              <a:gd name="connsiteY76" fmla="*/ 1515122 h 1598136"/>
              <a:gd name="connsiteX77" fmla="*/ 3560267 w 9662615"/>
              <a:gd name="connsiteY77" fmla="*/ 1516288 h 1598136"/>
              <a:gd name="connsiteX78" fmla="*/ 3540258 w 9662615"/>
              <a:gd name="connsiteY78" fmla="*/ 1516976 h 1598136"/>
              <a:gd name="connsiteX79" fmla="*/ 3534780 w 9662615"/>
              <a:gd name="connsiteY79" fmla="*/ 1522141 h 1598136"/>
              <a:gd name="connsiteX80" fmla="*/ 3504783 w 9662615"/>
              <a:gd name="connsiteY80" fmla="*/ 1526739 h 1598136"/>
              <a:gd name="connsiteX81" fmla="*/ 3430805 w 9662615"/>
              <a:gd name="connsiteY81" fmla="*/ 1542521 h 1598136"/>
              <a:gd name="connsiteX82" fmla="*/ 3292707 w 9662615"/>
              <a:gd name="connsiteY82" fmla="*/ 1520490 h 1598136"/>
              <a:gd name="connsiteX83" fmla="*/ 3187872 w 9662615"/>
              <a:gd name="connsiteY83" fmla="*/ 1519991 h 1598136"/>
              <a:gd name="connsiteX84" fmla="*/ 3148026 w 9662615"/>
              <a:gd name="connsiteY84" fmla="*/ 1524777 h 1598136"/>
              <a:gd name="connsiteX85" fmla="*/ 3092394 w 9662615"/>
              <a:gd name="connsiteY85" fmla="*/ 1528115 h 1598136"/>
              <a:gd name="connsiteX86" fmla="*/ 2994200 w 9662615"/>
              <a:gd name="connsiteY86" fmla="*/ 1537857 h 1598136"/>
              <a:gd name="connsiteX87" fmla="*/ 2862301 w 9662615"/>
              <a:gd name="connsiteY87" fmla="*/ 1544250 h 1598136"/>
              <a:gd name="connsiteX88" fmla="*/ 2766335 w 9662615"/>
              <a:gd name="connsiteY88" fmla="*/ 1527662 h 1598136"/>
              <a:gd name="connsiteX89" fmla="*/ 2757836 w 9662615"/>
              <a:gd name="connsiteY89" fmla="*/ 1531371 h 1598136"/>
              <a:gd name="connsiteX90" fmla="*/ 2691555 w 9662615"/>
              <a:gd name="connsiteY90" fmla="*/ 1530283 h 1598136"/>
              <a:gd name="connsiteX91" fmla="*/ 2491676 w 9662615"/>
              <a:gd name="connsiteY91" fmla="*/ 1500859 h 1598136"/>
              <a:gd name="connsiteX92" fmla="*/ 2378036 w 9662615"/>
              <a:gd name="connsiteY92" fmla="*/ 1520645 h 1598136"/>
              <a:gd name="connsiteX93" fmla="*/ 2284269 w 9662615"/>
              <a:gd name="connsiteY93" fmla="*/ 1503068 h 1598136"/>
              <a:gd name="connsiteX94" fmla="*/ 2207104 w 9662615"/>
              <a:gd name="connsiteY94" fmla="*/ 1508888 h 1598136"/>
              <a:gd name="connsiteX95" fmla="*/ 2149226 w 9662615"/>
              <a:gd name="connsiteY95" fmla="*/ 1523409 h 1598136"/>
              <a:gd name="connsiteX96" fmla="*/ 2084783 w 9662615"/>
              <a:gd name="connsiteY96" fmla="*/ 1524245 h 1598136"/>
              <a:gd name="connsiteX97" fmla="*/ 2070075 w 9662615"/>
              <a:gd name="connsiteY97" fmla="*/ 1511285 h 1598136"/>
              <a:gd name="connsiteX98" fmla="*/ 2001057 w 9662615"/>
              <a:gd name="connsiteY98" fmla="*/ 1516449 h 1598136"/>
              <a:gd name="connsiteX99" fmla="*/ 1896330 w 9662615"/>
              <a:gd name="connsiteY99" fmla="*/ 1525725 h 1598136"/>
              <a:gd name="connsiteX100" fmla="*/ 1835994 w 9662615"/>
              <a:gd name="connsiteY100" fmla="*/ 1527678 h 1598136"/>
              <a:gd name="connsiteX101" fmla="*/ 1671119 w 9662615"/>
              <a:gd name="connsiteY101" fmla="*/ 1536701 h 1598136"/>
              <a:gd name="connsiteX102" fmla="*/ 1601337 w 9662615"/>
              <a:gd name="connsiteY102" fmla="*/ 1548552 h 1598136"/>
              <a:gd name="connsiteX103" fmla="*/ 1407755 w 9662615"/>
              <a:gd name="connsiteY103" fmla="*/ 1571444 h 1598136"/>
              <a:gd name="connsiteX104" fmla="*/ 1271994 w 9662615"/>
              <a:gd name="connsiteY104" fmla="*/ 1579471 h 1598136"/>
              <a:gd name="connsiteX105" fmla="*/ 1249226 w 9662615"/>
              <a:gd name="connsiteY105" fmla="*/ 1583140 h 1598136"/>
              <a:gd name="connsiteX106" fmla="*/ 1217719 w 9662615"/>
              <a:gd name="connsiteY106" fmla="*/ 1580863 h 1598136"/>
              <a:gd name="connsiteX107" fmla="*/ 1091432 w 9662615"/>
              <a:gd name="connsiteY107" fmla="*/ 1571003 h 1598136"/>
              <a:gd name="connsiteX108" fmla="*/ 992039 w 9662615"/>
              <a:gd name="connsiteY108" fmla="*/ 1556662 h 1598136"/>
              <a:gd name="connsiteX109" fmla="*/ 868264 w 9662615"/>
              <a:gd name="connsiteY109" fmla="*/ 1566392 h 1598136"/>
              <a:gd name="connsiteX110" fmla="*/ 792765 w 9662615"/>
              <a:gd name="connsiteY110" fmla="*/ 1563102 h 1598136"/>
              <a:gd name="connsiteX111" fmla="*/ 669055 w 9662615"/>
              <a:gd name="connsiteY111" fmla="*/ 1543638 h 1598136"/>
              <a:gd name="connsiteX112" fmla="*/ 506152 w 9662615"/>
              <a:gd name="connsiteY112" fmla="*/ 1549124 h 1598136"/>
              <a:gd name="connsiteX113" fmla="*/ 472797 w 9662615"/>
              <a:gd name="connsiteY113" fmla="*/ 1568904 h 1598136"/>
              <a:gd name="connsiteX114" fmla="*/ 427864 w 9662615"/>
              <a:gd name="connsiteY114" fmla="*/ 1580848 h 1598136"/>
              <a:gd name="connsiteX115" fmla="*/ 408381 w 9662615"/>
              <a:gd name="connsiteY115" fmla="*/ 1552940 h 1598136"/>
              <a:gd name="connsiteX116" fmla="*/ 267163 w 9662615"/>
              <a:gd name="connsiteY116" fmla="*/ 1531913 h 1598136"/>
              <a:gd name="connsiteX117" fmla="*/ 196644 w 9662615"/>
              <a:gd name="connsiteY117" fmla="*/ 1524565 h 1598136"/>
              <a:gd name="connsiteX118" fmla="*/ 86819 w 9662615"/>
              <a:gd name="connsiteY118" fmla="*/ 1519517 h 1598136"/>
              <a:gd name="connsiteX119" fmla="*/ 53369 w 9662615"/>
              <a:gd name="connsiteY119" fmla="*/ 1516853 h 1598136"/>
              <a:gd name="connsiteX120" fmla="*/ 2359 w 9662615"/>
              <a:gd name="connsiteY120" fmla="*/ 1515247 h 1598136"/>
              <a:gd name="connsiteX121" fmla="*/ 0 w 9662615"/>
              <a:gd name="connsiteY121" fmla="*/ 1514932 h 1598136"/>
              <a:gd name="connsiteX122" fmla="*/ 0 w 9662615"/>
              <a:gd name="connsiteY122" fmla="*/ 0 h 1598136"/>
              <a:gd name="connsiteX0" fmla="*/ 0 w 9662615"/>
              <a:gd name="connsiteY0" fmla="*/ 0 h 1598136"/>
              <a:gd name="connsiteX1" fmla="*/ 9662615 w 9662615"/>
              <a:gd name="connsiteY1" fmla="*/ 0 h 1598136"/>
              <a:gd name="connsiteX2" fmla="*/ 9662615 w 9662615"/>
              <a:gd name="connsiteY2" fmla="*/ 1280346 h 1598136"/>
              <a:gd name="connsiteX3" fmla="*/ 9658420 w 9662615"/>
              <a:gd name="connsiteY3" fmla="*/ 1280106 h 1598136"/>
              <a:gd name="connsiteX4" fmla="*/ 9469546 w 9662615"/>
              <a:gd name="connsiteY4" fmla="*/ 1289837 h 1598136"/>
              <a:gd name="connsiteX5" fmla="*/ 9385895 w 9662615"/>
              <a:gd name="connsiteY5" fmla="*/ 1269203 h 1598136"/>
              <a:gd name="connsiteX6" fmla="*/ 9144767 w 9662615"/>
              <a:gd name="connsiteY6" fmla="*/ 1264120 h 1598136"/>
              <a:gd name="connsiteX7" fmla="*/ 8837252 w 9662615"/>
              <a:gd name="connsiteY7" fmla="*/ 1350515 h 1598136"/>
              <a:gd name="connsiteX8" fmla="*/ 8705466 w 9662615"/>
              <a:gd name="connsiteY8" fmla="*/ 1342419 h 1598136"/>
              <a:gd name="connsiteX9" fmla="*/ 8652221 w 9662615"/>
              <a:gd name="connsiteY9" fmla="*/ 1326906 h 1598136"/>
              <a:gd name="connsiteX10" fmla="*/ 8632312 w 9662615"/>
              <a:gd name="connsiteY10" fmla="*/ 1326025 h 1598136"/>
              <a:gd name="connsiteX11" fmla="*/ 8591582 w 9662615"/>
              <a:gd name="connsiteY11" fmla="*/ 1341666 h 1598136"/>
              <a:gd name="connsiteX12" fmla="*/ 8537336 w 9662615"/>
              <a:gd name="connsiteY12" fmla="*/ 1341684 h 1598136"/>
              <a:gd name="connsiteX13" fmla="*/ 8472508 w 9662615"/>
              <a:gd name="connsiteY13" fmla="*/ 1363109 h 1598136"/>
              <a:gd name="connsiteX14" fmla="*/ 8258477 w 9662615"/>
              <a:gd name="connsiteY14" fmla="*/ 1370666 h 1598136"/>
              <a:gd name="connsiteX15" fmla="*/ 8197961 w 9662615"/>
              <a:gd name="connsiteY15" fmla="*/ 1392804 h 1598136"/>
              <a:gd name="connsiteX16" fmla="*/ 8171196 w 9662615"/>
              <a:gd name="connsiteY16" fmla="*/ 1397216 h 1598136"/>
              <a:gd name="connsiteX17" fmla="*/ 8127667 w 9662615"/>
              <a:gd name="connsiteY17" fmla="*/ 1418254 h 1598136"/>
              <a:gd name="connsiteX18" fmla="*/ 7974579 w 9662615"/>
              <a:gd name="connsiteY18" fmla="*/ 1383439 h 1598136"/>
              <a:gd name="connsiteX19" fmla="*/ 7768351 w 9662615"/>
              <a:gd name="connsiteY19" fmla="*/ 1395051 h 1598136"/>
              <a:gd name="connsiteX20" fmla="*/ 7635985 w 9662615"/>
              <a:gd name="connsiteY20" fmla="*/ 1386363 h 1598136"/>
              <a:gd name="connsiteX21" fmla="*/ 7466069 w 9662615"/>
              <a:gd name="connsiteY21" fmla="*/ 1377654 h 1598136"/>
              <a:gd name="connsiteX22" fmla="*/ 7355642 w 9662615"/>
              <a:gd name="connsiteY22" fmla="*/ 1407761 h 1598136"/>
              <a:gd name="connsiteX23" fmla="*/ 7151610 w 9662615"/>
              <a:gd name="connsiteY23" fmla="*/ 1397856 h 1598136"/>
              <a:gd name="connsiteX24" fmla="*/ 7082147 w 9662615"/>
              <a:gd name="connsiteY24" fmla="*/ 1406113 h 1598136"/>
              <a:gd name="connsiteX25" fmla="*/ 7014958 w 9662615"/>
              <a:gd name="connsiteY25" fmla="*/ 1396883 h 1598136"/>
              <a:gd name="connsiteX26" fmla="*/ 6907567 w 9662615"/>
              <a:gd name="connsiteY26" fmla="*/ 1419149 h 1598136"/>
              <a:gd name="connsiteX27" fmla="*/ 6748428 w 9662615"/>
              <a:gd name="connsiteY27" fmla="*/ 1420308 h 1598136"/>
              <a:gd name="connsiteX28" fmla="*/ 6654257 w 9662615"/>
              <a:gd name="connsiteY28" fmla="*/ 1424143 h 1598136"/>
              <a:gd name="connsiteX29" fmla="*/ 6620123 w 9662615"/>
              <a:gd name="connsiteY29" fmla="*/ 1430535 h 1598136"/>
              <a:gd name="connsiteX30" fmla="*/ 6571355 w 9662615"/>
              <a:gd name="connsiteY30" fmla="*/ 1436144 h 1598136"/>
              <a:gd name="connsiteX31" fmla="*/ 6486557 w 9662615"/>
              <a:gd name="connsiteY31" fmla="*/ 1449861 h 1598136"/>
              <a:gd name="connsiteX32" fmla="*/ 6370419 w 9662615"/>
              <a:gd name="connsiteY32" fmla="*/ 1461649 h 1598136"/>
              <a:gd name="connsiteX33" fmla="*/ 6278839 w 9662615"/>
              <a:gd name="connsiteY33" fmla="*/ 1449160 h 1598136"/>
              <a:gd name="connsiteX34" fmla="*/ 6272455 w 9662615"/>
              <a:gd name="connsiteY34" fmla="*/ 1453191 h 1598136"/>
              <a:gd name="connsiteX35" fmla="*/ 6212659 w 9662615"/>
              <a:gd name="connsiteY35" fmla="*/ 1454850 h 1598136"/>
              <a:gd name="connsiteX36" fmla="*/ 6069317 w 9662615"/>
              <a:gd name="connsiteY36" fmla="*/ 1445838 h 1598136"/>
              <a:gd name="connsiteX37" fmla="*/ 5878477 w 9662615"/>
              <a:gd name="connsiteY37" fmla="*/ 1439180 h 1598136"/>
              <a:gd name="connsiteX38" fmla="*/ 5838387 w 9662615"/>
              <a:gd name="connsiteY38" fmla="*/ 1444679 h 1598136"/>
              <a:gd name="connsiteX39" fmla="*/ 5771136 w 9662615"/>
              <a:gd name="connsiteY39" fmla="*/ 1453639 h 1598136"/>
              <a:gd name="connsiteX40" fmla="*/ 5724081 w 9662615"/>
              <a:gd name="connsiteY40" fmla="*/ 1470431 h 1598136"/>
              <a:gd name="connsiteX41" fmla="*/ 5666577 w 9662615"/>
              <a:gd name="connsiteY41" fmla="*/ 1473921 h 1598136"/>
              <a:gd name="connsiteX42" fmla="*/ 5649068 w 9662615"/>
              <a:gd name="connsiteY42" fmla="*/ 1461676 h 1598136"/>
              <a:gd name="connsiteX43" fmla="*/ 5588902 w 9662615"/>
              <a:gd name="connsiteY43" fmla="*/ 1469647 h 1598136"/>
              <a:gd name="connsiteX44" fmla="*/ 5498090 w 9662615"/>
              <a:gd name="connsiteY44" fmla="*/ 1483173 h 1598136"/>
              <a:gd name="connsiteX45" fmla="*/ 5444641 w 9662615"/>
              <a:gd name="connsiteY45" fmla="*/ 1487602 h 1598136"/>
              <a:gd name="connsiteX46" fmla="*/ 5299812 w 9662615"/>
              <a:gd name="connsiteY46" fmla="*/ 1503362 h 1598136"/>
              <a:gd name="connsiteX47" fmla="*/ 5213947 w 9662615"/>
              <a:gd name="connsiteY47" fmla="*/ 1516637 h 1598136"/>
              <a:gd name="connsiteX48" fmla="*/ 5090342 w 9662615"/>
              <a:gd name="connsiteY48" fmla="*/ 1546680 h 1598136"/>
              <a:gd name="connsiteX49" fmla="*/ 5129812 w 9662615"/>
              <a:gd name="connsiteY49" fmla="*/ 1521277 h 1598136"/>
              <a:gd name="connsiteX50" fmla="*/ 5059484 w 9662615"/>
              <a:gd name="connsiteY50" fmla="*/ 1546802 h 1598136"/>
              <a:gd name="connsiteX51" fmla="*/ 5050958 w 9662615"/>
              <a:gd name="connsiteY51" fmla="*/ 1545776 h 1598136"/>
              <a:gd name="connsiteX52" fmla="*/ 5038524 w 9662615"/>
              <a:gd name="connsiteY52" fmla="*/ 1545675 h 1598136"/>
              <a:gd name="connsiteX53" fmla="*/ 5026564 w 9662615"/>
              <a:gd name="connsiteY53" fmla="*/ 1545376 h 1598136"/>
              <a:gd name="connsiteX54" fmla="*/ 4969433 w 9662615"/>
              <a:gd name="connsiteY54" fmla="*/ 1540263 h 1598136"/>
              <a:gd name="connsiteX55" fmla="*/ 4921303 w 9662615"/>
              <a:gd name="connsiteY55" fmla="*/ 1575379 h 1598136"/>
              <a:gd name="connsiteX56" fmla="*/ 4863775 w 9662615"/>
              <a:gd name="connsiteY56" fmla="*/ 1562633 h 1598136"/>
              <a:gd name="connsiteX57" fmla="*/ 4847242 w 9662615"/>
              <a:gd name="connsiteY57" fmla="*/ 1565435 h 1598136"/>
              <a:gd name="connsiteX58" fmla="*/ 4856839 w 9662615"/>
              <a:gd name="connsiteY58" fmla="*/ 1598136 h 1598136"/>
              <a:gd name="connsiteX59" fmla="*/ 4791466 w 9662615"/>
              <a:gd name="connsiteY59" fmla="*/ 1561324 h 1598136"/>
              <a:gd name="connsiteX60" fmla="*/ 4784247 w 9662615"/>
              <a:gd name="connsiteY60" fmla="*/ 1562342 h 1598136"/>
              <a:gd name="connsiteX61" fmla="*/ 4748477 w 9662615"/>
              <a:gd name="connsiteY61" fmla="*/ 1556925 h 1598136"/>
              <a:gd name="connsiteX62" fmla="*/ 4730033 w 9662615"/>
              <a:gd name="connsiteY62" fmla="*/ 1555274 h 1598136"/>
              <a:gd name="connsiteX63" fmla="*/ 4724747 w 9662615"/>
              <a:gd name="connsiteY63" fmla="*/ 1552439 h 1598136"/>
              <a:gd name="connsiteX64" fmla="*/ 4697562 w 9662615"/>
              <a:gd name="connsiteY64" fmla="*/ 1551206 h 1598136"/>
              <a:gd name="connsiteX65" fmla="*/ 4662664 w 9662615"/>
              <a:gd name="connsiteY65" fmla="*/ 1573162 h 1598136"/>
              <a:gd name="connsiteX66" fmla="*/ 4603028 w 9662615"/>
              <a:gd name="connsiteY66" fmla="*/ 1568821 h 1598136"/>
              <a:gd name="connsiteX67" fmla="*/ 4541612 w 9662615"/>
              <a:gd name="connsiteY67" fmla="*/ 1545262 h 1598136"/>
              <a:gd name="connsiteX68" fmla="*/ 4422155 w 9662615"/>
              <a:gd name="connsiteY68" fmla="*/ 1542059 h 1598136"/>
              <a:gd name="connsiteX69" fmla="*/ 4221826 w 9662615"/>
              <a:gd name="connsiteY69" fmla="*/ 1508923 h 1598136"/>
              <a:gd name="connsiteX70" fmla="*/ 4096601 w 9662615"/>
              <a:gd name="connsiteY70" fmla="*/ 1521563 h 1598136"/>
              <a:gd name="connsiteX71" fmla="*/ 3970635 w 9662615"/>
              <a:gd name="connsiteY71" fmla="*/ 1544815 h 1598136"/>
              <a:gd name="connsiteX72" fmla="*/ 3833906 w 9662615"/>
              <a:gd name="connsiteY72" fmla="*/ 1516637 h 1598136"/>
              <a:gd name="connsiteX73" fmla="*/ 3696258 w 9662615"/>
              <a:gd name="connsiteY73" fmla="*/ 1537563 h 1598136"/>
              <a:gd name="connsiteX74" fmla="*/ 3594070 w 9662615"/>
              <a:gd name="connsiteY74" fmla="*/ 1509422 h 1598136"/>
              <a:gd name="connsiteX75" fmla="*/ 3565233 w 9662615"/>
              <a:gd name="connsiteY75" fmla="*/ 1515122 h 1598136"/>
              <a:gd name="connsiteX76" fmla="*/ 3560267 w 9662615"/>
              <a:gd name="connsiteY76" fmla="*/ 1516288 h 1598136"/>
              <a:gd name="connsiteX77" fmla="*/ 3540258 w 9662615"/>
              <a:gd name="connsiteY77" fmla="*/ 1516976 h 1598136"/>
              <a:gd name="connsiteX78" fmla="*/ 3534780 w 9662615"/>
              <a:gd name="connsiteY78" fmla="*/ 1522141 h 1598136"/>
              <a:gd name="connsiteX79" fmla="*/ 3504783 w 9662615"/>
              <a:gd name="connsiteY79" fmla="*/ 1526739 h 1598136"/>
              <a:gd name="connsiteX80" fmla="*/ 3430805 w 9662615"/>
              <a:gd name="connsiteY80" fmla="*/ 1542521 h 1598136"/>
              <a:gd name="connsiteX81" fmla="*/ 3292707 w 9662615"/>
              <a:gd name="connsiteY81" fmla="*/ 1520490 h 1598136"/>
              <a:gd name="connsiteX82" fmla="*/ 3187872 w 9662615"/>
              <a:gd name="connsiteY82" fmla="*/ 1519991 h 1598136"/>
              <a:gd name="connsiteX83" fmla="*/ 3148026 w 9662615"/>
              <a:gd name="connsiteY83" fmla="*/ 1524777 h 1598136"/>
              <a:gd name="connsiteX84" fmla="*/ 3092394 w 9662615"/>
              <a:gd name="connsiteY84" fmla="*/ 1528115 h 1598136"/>
              <a:gd name="connsiteX85" fmla="*/ 2994200 w 9662615"/>
              <a:gd name="connsiteY85" fmla="*/ 1537857 h 1598136"/>
              <a:gd name="connsiteX86" fmla="*/ 2862301 w 9662615"/>
              <a:gd name="connsiteY86" fmla="*/ 1544250 h 1598136"/>
              <a:gd name="connsiteX87" fmla="*/ 2766335 w 9662615"/>
              <a:gd name="connsiteY87" fmla="*/ 1527662 h 1598136"/>
              <a:gd name="connsiteX88" fmla="*/ 2757836 w 9662615"/>
              <a:gd name="connsiteY88" fmla="*/ 1531371 h 1598136"/>
              <a:gd name="connsiteX89" fmla="*/ 2691555 w 9662615"/>
              <a:gd name="connsiteY89" fmla="*/ 1530283 h 1598136"/>
              <a:gd name="connsiteX90" fmla="*/ 2491676 w 9662615"/>
              <a:gd name="connsiteY90" fmla="*/ 1500859 h 1598136"/>
              <a:gd name="connsiteX91" fmla="*/ 2378036 w 9662615"/>
              <a:gd name="connsiteY91" fmla="*/ 1520645 h 1598136"/>
              <a:gd name="connsiteX92" fmla="*/ 2284269 w 9662615"/>
              <a:gd name="connsiteY92" fmla="*/ 1503068 h 1598136"/>
              <a:gd name="connsiteX93" fmla="*/ 2207104 w 9662615"/>
              <a:gd name="connsiteY93" fmla="*/ 1508888 h 1598136"/>
              <a:gd name="connsiteX94" fmla="*/ 2149226 w 9662615"/>
              <a:gd name="connsiteY94" fmla="*/ 1523409 h 1598136"/>
              <a:gd name="connsiteX95" fmla="*/ 2084783 w 9662615"/>
              <a:gd name="connsiteY95" fmla="*/ 1524245 h 1598136"/>
              <a:gd name="connsiteX96" fmla="*/ 2070075 w 9662615"/>
              <a:gd name="connsiteY96" fmla="*/ 1511285 h 1598136"/>
              <a:gd name="connsiteX97" fmla="*/ 2001057 w 9662615"/>
              <a:gd name="connsiteY97" fmla="*/ 1516449 h 1598136"/>
              <a:gd name="connsiteX98" fmla="*/ 1896330 w 9662615"/>
              <a:gd name="connsiteY98" fmla="*/ 1525725 h 1598136"/>
              <a:gd name="connsiteX99" fmla="*/ 1835994 w 9662615"/>
              <a:gd name="connsiteY99" fmla="*/ 1527678 h 1598136"/>
              <a:gd name="connsiteX100" fmla="*/ 1671119 w 9662615"/>
              <a:gd name="connsiteY100" fmla="*/ 1536701 h 1598136"/>
              <a:gd name="connsiteX101" fmla="*/ 1601337 w 9662615"/>
              <a:gd name="connsiteY101" fmla="*/ 1548552 h 1598136"/>
              <a:gd name="connsiteX102" fmla="*/ 1407755 w 9662615"/>
              <a:gd name="connsiteY102" fmla="*/ 1571444 h 1598136"/>
              <a:gd name="connsiteX103" fmla="*/ 1271994 w 9662615"/>
              <a:gd name="connsiteY103" fmla="*/ 1579471 h 1598136"/>
              <a:gd name="connsiteX104" fmla="*/ 1249226 w 9662615"/>
              <a:gd name="connsiteY104" fmla="*/ 1583140 h 1598136"/>
              <a:gd name="connsiteX105" fmla="*/ 1217719 w 9662615"/>
              <a:gd name="connsiteY105" fmla="*/ 1580863 h 1598136"/>
              <a:gd name="connsiteX106" fmla="*/ 1091432 w 9662615"/>
              <a:gd name="connsiteY106" fmla="*/ 1571003 h 1598136"/>
              <a:gd name="connsiteX107" fmla="*/ 992039 w 9662615"/>
              <a:gd name="connsiteY107" fmla="*/ 1556662 h 1598136"/>
              <a:gd name="connsiteX108" fmla="*/ 868264 w 9662615"/>
              <a:gd name="connsiteY108" fmla="*/ 1566392 h 1598136"/>
              <a:gd name="connsiteX109" fmla="*/ 792765 w 9662615"/>
              <a:gd name="connsiteY109" fmla="*/ 1563102 h 1598136"/>
              <a:gd name="connsiteX110" fmla="*/ 669055 w 9662615"/>
              <a:gd name="connsiteY110" fmla="*/ 1543638 h 1598136"/>
              <a:gd name="connsiteX111" fmla="*/ 506152 w 9662615"/>
              <a:gd name="connsiteY111" fmla="*/ 1549124 h 1598136"/>
              <a:gd name="connsiteX112" fmla="*/ 472797 w 9662615"/>
              <a:gd name="connsiteY112" fmla="*/ 1568904 h 1598136"/>
              <a:gd name="connsiteX113" fmla="*/ 427864 w 9662615"/>
              <a:gd name="connsiteY113" fmla="*/ 1580848 h 1598136"/>
              <a:gd name="connsiteX114" fmla="*/ 408381 w 9662615"/>
              <a:gd name="connsiteY114" fmla="*/ 1552940 h 1598136"/>
              <a:gd name="connsiteX115" fmla="*/ 267163 w 9662615"/>
              <a:gd name="connsiteY115" fmla="*/ 1531913 h 1598136"/>
              <a:gd name="connsiteX116" fmla="*/ 196644 w 9662615"/>
              <a:gd name="connsiteY116" fmla="*/ 1524565 h 1598136"/>
              <a:gd name="connsiteX117" fmla="*/ 86819 w 9662615"/>
              <a:gd name="connsiteY117" fmla="*/ 1519517 h 1598136"/>
              <a:gd name="connsiteX118" fmla="*/ 53369 w 9662615"/>
              <a:gd name="connsiteY118" fmla="*/ 1516853 h 1598136"/>
              <a:gd name="connsiteX119" fmla="*/ 2359 w 9662615"/>
              <a:gd name="connsiteY119" fmla="*/ 1515247 h 1598136"/>
              <a:gd name="connsiteX120" fmla="*/ 0 w 9662615"/>
              <a:gd name="connsiteY120" fmla="*/ 1514932 h 1598136"/>
              <a:gd name="connsiteX121" fmla="*/ 0 w 9662615"/>
              <a:gd name="connsiteY121" fmla="*/ 0 h 1598136"/>
              <a:gd name="connsiteX0" fmla="*/ 0 w 9662615"/>
              <a:gd name="connsiteY0" fmla="*/ 0 h 1598136"/>
              <a:gd name="connsiteX1" fmla="*/ 9662615 w 9662615"/>
              <a:gd name="connsiteY1" fmla="*/ 0 h 1598136"/>
              <a:gd name="connsiteX2" fmla="*/ 9662615 w 9662615"/>
              <a:gd name="connsiteY2" fmla="*/ 1280346 h 1598136"/>
              <a:gd name="connsiteX3" fmla="*/ 9658420 w 9662615"/>
              <a:gd name="connsiteY3" fmla="*/ 1280106 h 1598136"/>
              <a:gd name="connsiteX4" fmla="*/ 9469546 w 9662615"/>
              <a:gd name="connsiteY4" fmla="*/ 1289837 h 1598136"/>
              <a:gd name="connsiteX5" fmla="*/ 9385895 w 9662615"/>
              <a:gd name="connsiteY5" fmla="*/ 1269203 h 1598136"/>
              <a:gd name="connsiteX6" fmla="*/ 9144767 w 9662615"/>
              <a:gd name="connsiteY6" fmla="*/ 1264120 h 1598136"/>
              <a:gd name="connsiteX7" fmla="*/ 8837252 w 9662615"/>
              <a:gd name="connsiteY7" fmla="*/ 1350515 h 1598136"/>
              <a:gd name="connsiteX8" fmla="*/ 8705466 w 9662615"/>
              <a:gd name="connsiteY8" fmla="*/ 1342419 h 1598136"/>
              <a:gd name="connsiteX9" fmla="*/ 8652221 w 9662615"/>
              <a:gd name="connsiteY9" fmla="*/ 1326906 h 1598136"/>
              <a:gd name="connsiteX10" fmla="*/ 8632312 w 9662615"/>
              <a:gd name="connsiteY10" fmla="*/ 1326025 h 1598136"/>
              <a:gd name="connsiteX11" fmla="*/ 8591582 w 9662615"/>
              <a:gd name="connsiteY11" fmla="*/ 1341666 h 1598136"/>
              <a:gd name="connsiteX12" fmla="*/ 8537336 w 9662615"/>
              <a:gd name="connsiteY12" fmla="*/ 1341684 h 1598136"/>
              <a:gd name="connsiteX13" fmla="*/ 8472508 w 9662615"/>
              <a:gd name="connsiteY13" fmla="*/ 1363109 h 1598136"/>
              <a:gd name="connsiteX14" fmla="*/ 8258477 w 9662615"/>
              <a:gd name="connsiteY14" fmla="*/ 1370666 h 1598136"/>
              <a:gd name="connsiteX15" fmla="*/ 8197961 w 9662615"/>
              <a:gd name="connsiteY15" fmla="*/ 1392804 h 1598136"/>
              <a:gd name="connsiteX16" fmla="*/ 8171196 w 9662615"/>
              <a:gd name="connsiteY16" fmla="*/ 1397216 h 1598136"/>
              <a:gd name="connsiteX17" fmla="*/ 8127667 w 9662615"/>
              <a:gd name="connsiteY17" fmla="*/ 1418254 h 1598136"/>
              <a:gd name="connsiteX18" fmla="*/ 7974579 w 9662615"/>
              <a:gd name="connsiteY18" fmla="*/ 1383439 h 1598136"/>
              <a:gd name="connsiteX19" fmla="*/ 7768351 w 9662615"/>
              <a:gd name="connsiteY19" fmla="*/ 1395051 h 1598136"/>
              <a:gd name="connsiteX20" fmla="*/ 7635985 w 9662615"/>
              <a:gd name="connsiteY20" fmla="*/ 1386363 h 1598136"/>
              <a:gd name="connsiteX21" fmla="*/ 7466069 w 9662615"/>
              <a:gd name="connsiteY21" fmla="*/ 1377654 h 1598136"/>
              <a:gd name="connsiteX22" fmla="*/ 7355642 w 9662615"/>
              <a:gd name="connsiteY22" fmla="*/ 1407761 h 1598136"/>
              <a:gd name="connsiteX23" fmla="*/ 7151610 w 9662615"/>
              <a:gd name="connsiteY23" fmla="*/ 1397856 h 1598136"/>
              <a:gd name="connsiteX24" fmla="*/ 7082147 w 9662615"/>
              <a:gd name="connsiteY24" fmla="*/ 1406113 h 1598136"/>
              <a:gd name="connsiteX25" fmla="*/ 7014958 w 9662615"/>
              <a:gd name="connsiteY25" fmla="*/ 1396883 h 1598136"/>
              <a:gd name="connsiteX26" fmla="*/ 6907567 w 9662615"/>
              <a:gd name="connsiteY26" fmla="*/ 1419149 h 1598136"/>
              <a:gd name="connsiteX27" fmla="*/ 6748428 w 9662615"/>
              <a:gd name="connsiteY27" fmla="*/ 1420308 h 1598136"/>
              <a:gd name="connsiteX28" fmla="*/ 6654257 w 9662615"/>
              <a:gd name="connsiteY28" fmla="*/ 1424143 h 1598136"/>
              <a:gd name="connsiteX29" fmla="*/ 6620123 w 9662615"/>
              <a:gd name="connsiteY29" fmla="*/ 1430535 h 1598136"/>
              <a:gd name="connsiteX30" fmla="*/ 6571355 w 9662615"/>
              <a:gd name="connsiteY30" fmla="*/ 1436144 h 1598136"/>
              <a:gd name="connsiteX31" fmla="*/ 6486557 w 9662615"/>
              <a:gd name="connsiteY31" fmla="*/ 1449861 h 1598136"/>
              <a:gd name="connsiteX32" fmla="*/ 6370419 w 9662615"/>
              <a:gd name="connsiteY32" fmla="*/ 1461649 h 1598136"/>
              <a:gd name="connsiteX33" fmla="*/ 6278839 w 9662615"/>
              <a:gd name="connsiteY33" fmla="*/ 1449160 h 1598136"/>
              <a:gd name="connsiteX34" fmla="*/ 6272455 w 9662615"/>
              <a:gd name="connsiteY34" fmla="*/ 1453191 h 1598136"/>
              <a:gd name="connsiteX35" fmla="*/ 6212659 w 9662615"/>
              <a:gd name="connsiteY35" fmla="*/ 1454850 h 1598136"/>
              <a:gd name="connsiteX36" fmla="*/ 6069317 w 9662615"/>
              <a:gd name="connsiteY36" fmla="*/ 1445838 h 1598136"/>
              <a:gd name="connsiteX37" fmla="*/ 5878477 w 9662615"/>
              <a:gd name="connsiteY37" fmla="*/ 1439180 h 1598136"/>
              <a:gd name="connsiteX38" fmla="*/ 5838387 w 9662615"/>
              <a:gd name="connsiteY38" fmla="*/ 1444679 h 1598136"/>
              <a:gd name="connsiteX39" fmla="*/ 5771136 w 9662615"/>
              <a:gd name="connsiteY39" fmla="*/ 1453639 h 1598136"/>
              <a:gd name="connsiteX40" fmla="*/ 5724081 w 9662615"/>
              <a:gd name="connsiteY40" fmla="*/ 1470431 h 1598136"/>
              <a:gd name="connsiteX41" fmla="*/ 5666577 w 9662615"/>
              <a:gd name="connsiteY41" fmla="*/ 1473921 h 1598136"/>
              <a:gd name="connsiteX42" fmla="*/ 5649068 w 9662615"/>
              <a:gd name="connsiteY42" fmla="*/ 1461676 h 1598136"/>
              <a:gd name="connsiteX43" fmla="*/ 5588902 w 9662615"/>
              <a:gd name="connsiteY43" fmla="*/ 1469647 h 1598136"/>
              <a:gd name="connsiteX44" fmla="*/ 5498090 w 9662615"/>
              <a:gd name="connsiteY44" fmla="*/ 1483173 h 1598136"/>
              <a:gd name="connsiteX45" fmla="*/ 5444641 w 9662615"/>
              <a:gd name="connsiteY45" fmla="*/ 1487602 h 1598136"/>
              <a:gd name="connsiteX46" fmla="*/ 5299812 w 9662615"/>
              <a:gd name="connsiteY46" fmla="*/ 1503362 h 1598136"/>
              <a:gd name="connsiteX47" fmla="*/ 5213947 w 9662615"/>
              <a:gd name="connsiteY47" fmla="*/ 1516637 h 1598136"/>
              <a:gd name="connsiteX48" fmla="*/ 5090342 w 9662615"/>
              <a:gd name="connsiteY48" fmla="*/ 1546680 h 1598136"/>
              <a:gd name="connsiteX49" fmla="*/ 5129812 w 9662615"/>
              <a:gd name="connsiteY49" fmla="*/ 1521277 h 1598136"/>
              <a:gd name="connsiteX50" fmla="*/ 5059484 w 9662615"/>
              <a:gd name="connsiteY50" fmla="*/ 1546802 h 1598136"/>
              <a:gd name="connsiteX51" fmla="*/ 5038524 w 9662615"/>
              <a:gd name="connsiteY51" fmla="*/ 1545675 h 1598136"/>
              <a:gd name="connsiteX52" fmla="*/ 5026564 w 9662615"/>
              <a:gd name="connsiteY52" fmla="*/ 1545376 h 1598136"/>
              <a:gd name="connsiteX53" fmla="*/ 4969433 w 9662615"/>
              <a:gd name="connsiteY53" fmla="*/ 1540263 h 1598136"/>
              <a:gd name="connsiteX54" fmla="*/ 4921303 w 9662615"/>
              <a:gd name="connsiteY54" fmla="*/ 1575379 h 1598136"/>
              <a:gd name="connsiteX55" fmla="*/ 4863775 w 9662615"/>
              <a:gd name="connsiteY55" fmla="*/ 1562633 h 1598136"/>
              <a:gd name="connsiteX56" fmla="*/ 4847242 w 9662615"/>
              <a:gd name="connsiteY56" fmla="*/ 1565435 h 1598136"/>
              <a:gd name="connsiteX57" fmla="*/ 4856839 w 9662615"/>
              <a:gd name="connsiteY57" fmla="*/ 1598136 h 1598136"/>
              <a:gd name="connsiteX58" fmla="*/ 4791466 w 9662615"/>
              <a:gd name="connsiteY58" fmla="*/ 1561324 h 1598136"/>
              <a:gd name="connsiteX59" fmla="*/ 4784247 w 9662615"/>
              <a:gd name="connsiteY59" fmla="*/ 1562342 h 1598136"/>
              <a:gd name="connsiteX60" fmla="*/ 4748477 w 9662615"/>
              <a:gd name="connsiteY60" fmla="*/ 1556925 h 1598136"/>
              <a:gd name="connsiteX61" fmla="*/ 4730033 w 9662615"/>
              <a:gd name="connsiteY61" fmla="*/ 1555274 h 1598136"/>
              <a:gd name="connsiteX62" fmla="*/ 4724747 w 9662615"/>
              <a:gd name="connsiteY62" fmla="*/ 1552439 h 1598136"/>
              <a:gd name="connsiteX63" fmla="*/ 4697562 w 9662615"/>
              <a:gd name="connsiteY63" fmla="*/ 1551206 h 1598136"/>
              <a:gd name="connsiteX64" fmla="*/ 4662664 w 9662615"/>
              <a:gd name="connsiteY64" fmla="*/ 1573162 h 1598136"/>
              <a:gd name="connsiteX65" fmla="*/ 4603028 w 9662615"/>
              <a:gd name="connsiteY65" fmla="*/ 1568821 h 1598136"/>
              <a:gd name="connsiteX66" fmla="*/ 4541612 w 9662615"/>
              <a:gd name="connsiteY66" fmla="*/ 1545262 h 1598136"/>
              <a:gd name="connsiteX67" fmla="*/ 4422155 w 9662615"/>
              <a:gd name="connsiteY67" fmla="*/ 1542059 h 1598136"/>
              <a:gd name="connsiteX68" fmla="*/ 4221826 w 9662615"/>
              <a:gd name="connsiteY68" fmla="*/ 1508923 h 1598136"/>
              <a:gd name="connsiteX69" fmla="*/ 4096601 w 9662615"/>
              <a:gd name="connsiteY69" fmla="*/ 1521563 h 1598136"/>
              <a:gd name="connsiteX70" fmla="*/ 3970635 w 9662615"/>
              <a:gd name="connsiteY70" fmla="*/ 1544815 h 1598136"/>
              <a:gd name="connsiteX71" fmla="*/ 3833906 w 9662615"/>
              <a:gd name="connsiteY71" fmla="*/ 1516637 h 1598136"/>
              <a:gd name="connsiteX72" fmla="*/ 3696258 w 9662615"/>
              <a:gd name="connsiteY72" fmla="*/ 1537563 h 1598136"/>
              <a:gd name="connsiteX73" fmla="*/ 3594070 w 9662615"/>
              <a:gd name="connsiteY73" fmla="*/ 1509422 h 1598136"/>
              <a:gd name="connsiteX74" fmla="*/ 3565233 w 9662615"/>
              <a:gd name="connsiteY74" fmla="*/ 1515122 h 1598136"/>
              <a:gd name="connsiteX75" fmla="*/ 3560267 w 9662615"/>
              <a:gd name="connsiteY75" fmla="*/ 1516288 h 1598136"/>
              <a:gd name="connsiteX76" fmla="*/ 3540258 w 9662615"/>
              <a:gd name="connsiteY76" fmla="*/ 1516976 h 1598136"/>
              <a:gd name="connsiteX77" fmla="*/ 3534780 w 9662615"/>
              <a:gd name="connsiteY77" fmla="*/ 1522141 h 1598136"/>
              <a:gd name="connsiteX78" fmla="*/ 3504783 w 9662615"/>
              <a:gd name="connsiteY78" fmla="*/ 1526739 h 1598136"/>
              <a:gd name="connsiteX79" fmla="*/ 3430805 w 9662615"/>
              <a:gd name="connsiteY79" fmla="*/ 1542521 h 1598136"/>
              <a:gd name="connsiteX80" fmla="*/ 3292707 w 9662615"/>
              <a:gd name="connsiteY80" fmla="*/ 1520490 h 1598136"/>
              <a:gd name="connsiteX81" fmla="*/ 3187872 w 9662615"/>
              <a:gd name="connsiteY81" fmla="*/ 1519991 h 1598136"/>
              <a:gd name="connsiteX82" fmla="*/ 3148026 w 9662615"/>
              <a:gd name="connsiteY82" fmla="*/ 1524777 h 1598136"/>
              <a:gd name="connsiteX83" fmla="*/ 3092394 w 9662615"/>
              <a:gd name="connsiteY83" fmla="*/ 1528115 h 1598136"/>
              <a:gd name="connsiteX84" fmla="*/ 2994200 w 9662615"/>
              <a:gd name="connsiteY84" fmla="*/ 1537857 h 1598136"/>
              <a:gd name="connsiteX85" fmla="*/ 2862301 w 9662615"/>
              <a:gd name="connsiteY85" fmla="*/ 1544250 h 1598136"/>
              <a:gd name="connsiteX86" fmla="*/ 2766335 w 9662615"/>
              <a:gd name="connsiteY86" fmla="*/ 1527662 h 1598136"/>
              <a:gd name="connsiteX87" fmla="*/ 2757836 w 9662615"/>
              <a:gd name="connsiteY87" fmla="*/ 1531371 h 1598136"/>
              <a:gd name="connsiteX88" fmla="*/ 2691555 w 9662615"/>
              <a:gd name="connsiteY88" fmla="*/ 1530283 h 1598136"/>
              <a:gd name="connsiteX89" fmla="*/ 2491676 w 9662615"/>
              <a:gd name="connsiteY89" fmla="*/ 1500859 h 1598136"/>
              <a:gd name="connsiteX90" fmla="*/ 2378036 w 9662615"/>
              <a:gd name="connsiteY90" fmla="*/ 1520645 h 1598136"/>
              <a:gd name="connsiteX91" fmla="*/ 2284269 w 9662615"/>
              <a:gd name="connsiteY91" fmla="*/ 1503068 h 1598136"/>
              <a:gd name="connsiteX92" fmla="*/ 2207104 w 9662615"/>
              <a:gd name="connsiteY92" fmla="*/ 1508888 h 1598136"/>
              <a:gd name="connsiteX93" fmla="*/ 2149226 w 9662615"/>
              <a:gd name="connsiteY93" fmla="*/ 1523409 h 1598136"/>
              <a:gd name="connsiteX94" fmla="*/ 2084783 w 9662615"/>
              <a:gd name="connsiteY94" fmla="*/ 1524245 h 1598136"/>
              <a:gd name="connsiteX95" fmla="*/ 2070075 w 9662615"/>
              <a:gd name="connsiteY95" fmla="*/ 1511285 h 1598136"/>
              <a:gd name="connsiteX96" fmla="*/ 2001057 w 9662615"/>
              <a:gd name="connsiteY96" fmla="*/ 1516449 h 1598136"/>
              <a:gd name="connsiteX97" fmla="*/ 1896330 w 9662615"/>
              <a:gd name="connsiteY97" fmla="*/ 1525725 h 1598136"/>
              <a:gd name="connsiteX98" fmla="*/ 1835994 w 9662615"/>
              <a:gd name="connsiteY98" fmla="*/ 1527678 h 1598136"/>
              <a:gd name="connsiteX99" fmla="*/ 1671119 w 9662615"/>
              <a:gd name="connsiteY99" fmla="*/ 1536701 h 1598136"/>
              <a:gd name="connsiteX100" fmla="*/ 1601337 w 9662615"/>
              <a:gd name="connsiteY100" fmla="*/ 1548552 h 1598136"/>
              <a:gd name="connsiteX101" fmla="*/ 1407755 w 9662615"/>
              <a:gd name="connsiteY101" fmla="*/ 1571444 h 1598136"/>
              <a:gd name="connsiteX102" fmla="*/ 1271994 w 9662615"/>
              <a:gd name="connsiteY102" fmla="*/ 1579471 h 1598136"/>
              <a:gd name="connsiteX103" fmla="*/ 1249226 w 9662615"/>
              <a:gd name="connsiteY103" fmla="*/ 1583140 h 1598136"/>
              <a:gd name="connsiteX104" fmla="*/ 1217719 w 9662615"/>
              <a:gd name="connsiteY104" fmla="*/ 1580863 h 1598136"/>
              <a:gd name="connsiteX105" fmla="*/ 1091432 w 9662615"/>
              <a:gd name="connsiteY105" fmla="*/ 1571003 h 1598136"/>
              <a:gd name="connsiteX106" fmla="*/ 992039 w 9662615"/>
              <a:gd name="connsiteY106" fmla="*/ 1556662 h 1598136"/>
              <a:gd name="connsiteX107" fmla="*/ 868264 w 9662615"/>
              <a:gd name="connsiteY107" fmla="*/ 1566392 h 1598136"/>
              <a:gd name="connsiteX108" fmla="*/ 792765 w 9662615"/>
              <a:gd name="connsiteY108" fmla="*/ 1563102 h 1598136"/>
              <a:gd name="connsiteX109" fmla="*/ 669055 w 9662615"/>
              <a:gd name="connsiteY109" fmla="*/ 1543638 h 1598136"/>
              <a:gd name="connsiteX110" fmla="*/ 506152 w 9662615"/>
              <a:gd name="connsiteY110" fmla="*/ 1549124 h 1598136"/>
              <a:gd name="connsiteX111" fmla="*/ 472797 w 9662615"/>
              <a:gd name="connsiteY111" fmla="*/ 1568904 h 1598136"/>
              <a:gd name="connsiteX112" fmla="*/ 427864 w 9662615"/>
              <a:gd name="connsiteY112" fmla="*/ 1580848 h 1598136"/>
              <a:gd name="connsiteX113" fmla="*/ 408381 w 9662615"/>
              <a:gd name="connsiteY113" fmla="*/ 1552940 h 1598136"/>
              <a:gd name="connsiteX114" fmla="*/ 267163 w 9662615"/>
              <a:gd name="connsiteY114" fmla="*/ 1531913 h 1598136"/>
              <a:gd name="connsiteX115" fmla="*/ 196644 w 9662615"/>
              <a:gd name="connsiteY115" fmla="*/ 1524565 h 1598136"/>
              <a:gd name="connsiteX116" fmla="*/ 86819 w 9662615"/>
              <a:gd name="connsiteY116" fmla="*/ 1519517 h 1598136"/>
              <a:gd name="connsiteX117" fmla="*/ 53369 w 9662615"/>
              <a:gd name="connsiteY117" fmla="*/ 1516853 h 1598136"/>
              <a:gd name="connsiteX118" fmla="*/ 2359 w 9662615"/>
              <a:gd name="connsiteY118" fmla="*/ 1515247 h 1598136"/>
              <a:gd name="connsiteX119" fmla="*/ 0 w 9662615"/>
              <a:gd name="connsiteY119" fmla="*/ 1514932 h 1598136"/>
              <a:gd name="connsiteX120" fmla="*/ 0 w 9662615"/>
              <a:gd name="connsiteY120" fmla="*/ 0 h 1598136"/>
              <a:gd name="connsiteX0" fmla="*/ 0 w 9662615"/>
              <a:gd name="connsiteY0" fmla="*/ 0 h 1598136"/>
              <a:gd name="connsiteX1" fmla="*/ 9662615 w 9662615"/>
              <a:gd name="connsiteY1" fmla="*/ 0 h 1598136"/>
              <a:gd name="connsiteX2" fmla="*/ 9662615 w 9662615"/>
              <a:gd name="connsiteY2" fmla="*/ 1280346 h 1598136"/>
              <a:gd name="connsiteX3" fmla="*/ 9658420 w 9662615"/>
              <a:gd name="connsiteY3" fmla="*/ 1280106 h 1598136"/>
              <a:gd name="connsiteX4" fmla="*/ 9469546 w 9662615"/>
              <a:gd name="connsiteY4" fmla="*/ 1289837 h 1598136"/>
              <a:gd name="connsiteX5" fmla="*/ 9385895 w 9662615"/>
              <a:gd name="connsiteY5" fmla="*/ 1269203 h 1598136"/>
              <a:gd name="connsiteX6" fmla="*/ 9144767 w 9662615"/>
              <a:gd name="connsiteY6" fmla="*/ 1264120 h 1598136"/>
              <a:gd name="connsiteX7" fmla="*/ 8837252 w 9662615"/>
              <a:gd name="connsiteY7" fmla="*/ 1350515 h 1598136"/>
              <a:gd name="connsiteX8" fmla="*/ 8705466 w 9662615"/>
              <a:gd name="connsiteY8" fmla="*/ 1342419 h 1598136"/>
              <a:gd name="connsiteX9" fmla="*/ 8652221 w 9662615"/>
              <a:gd name="connsiteY9" fmla="*/ 1326906 h 1598136"/>
              <a:gd name="connsiteX10" fmla="*/ 8632312 w 9662615"/>
              <a:gd name="connsiteY10" fmla="*/ 1326025 h 1598136"/>
              <a:gd name="connsiteX11" fmla="*/ 8591582 w 9662615"/>
              <a:gd name="connsiteY11" fmla="*/ 1341666 h 1598136"/>
              <a:gd name="connsiteX12" fmla="*/ 8537336 w 9662615"/>
              <a:gd name="connsiteY12" fmla="*/ 1341684 h 1598136"/>
              <a:gd name="connsiteX13" fmla="*/ 8472508 w 9662615"/>
              <a:gd name="connsiteY13" fmla="*/ 1363109 h 1598136"/>
              <a:gd name="connsiteX14" fmla="*/ 8258477 w 9662615"/>
              <a:gd name="connsiteY14" fmla="*/ 1370666 h 1598136"/>
              <a:gd name="connsiteX15" fmla="*/ 8197961 w 9662615"/>
              <a:gd name="connsiteY15" fmla="*/ 1392804 h 1598136"/>
              <a:gd name="connsiteX16" fmla="*/ 8171196 w 9662615"/>
              <a:gd name="connsiteY16" fmla="*/ 1397216 h 1598136"/>
              <a:gd name="connsiteX17" fmla="*/ 8127667 w 9662615"/>
              <a:gd name="connsiteY17" fmla="*/ 1418254 h 1598136"/>
              <a:gd name="connsiteX18" fmla="*/ 7974579 w 9662615"/>
              <a:gd name="connsiteY18" fmla="*/ 1383439 h 1598136"/>
              <a:gd name="connsiteX19" fmla="*/ 7768351 w 9662615"/>
              <a:gd name="connsiteY19" fmla="*/ 1395051 h 1598136"/>
              <a:gd name="connsiteX20" fmla="*/ 7635985 w 9662615"/>
              <a:gd name="connsiteY20" fmla="*/ 1386363 h 1598136"/>
              <a:gd name="connsiteX21" fmla="*/ 7466069 w 9662615"/>
              <a:gd name="connsiteY21" fmla="*/ 1377654 h 1598136"/>
              <a:gd name="connsiteX22" fmla="*/ 7355642 w 9662615"/>
              <a:gd name="connsiteY22" fmla="*/ 1407761 h 1598136"/>
              <a:gd name="connsiteX23" fmla="*/ 7151610 w 9662615"/>
              <a:gd name="connsiteY23" fmla="*/ 1397856 h 1598136"/>
              <a:gd name="connsiteX24" fmla="*/ 7082147 w 9662615"/>
              <a:gd name="connsiteY24" fmla="*/ 1406113 h 1598136"/>
              <a:gd name="connsiteX25" fmla="*/ 7014958 w 9662615"/>
              <a:gd name="connsiteY25" fmla="*/ 1396883 h 1598136"/>
              <a:gd name="connsiteX26" fmla="*/ 6907567 w 9662615"/>
              <a:gd name="connsiteY26" fmla="*/ 1419149 h 1598136"/>
              <a:gd name="connsiteX27" fmla="*/ 6748428 w 9662615"/>
              <a:gd name="connsiteY27" fmla="*/ 1420308 h 1598136"/>
              <a:gd name="connsiteX28" fmla="*/ 6654257 w 9662615"/>
              <a:gd name="connsiteY28" fmla="*/ 1424143 h 1598136"/>
              <a:gd name="connsiteX29" fmla="*/ 6620123 w 9662615"/>
              <a:gd name="connsiteY29" fmla="*/ 1430535 h 1598136"/>
              <a:gd name="connsiteX30" fmla="*/ 6571355 w 9662615"/>
              <a:gd name="connsiteY30" fmla="*/ 1436144 h 1598136"/>
              <a:gd name="connsiteX31" fmla="*/ 6486557 w 9662615"/>
              <a:gd name="connsiteY31" fmla="*/ 1449861 h 1598136"/>
              <a:gd name="connsiteX32" fmla="*/ 6370419 w 9662615"/>
              <a:gd name="connsiteY32" fmla="*/ 1461649 h 1598136"/>
              <a:gd name="connsiteX33" fmla="*/ 6278839 w 9662615"/>
              <a:gd name="connsiteY33" fmla="*/ 1449160 h 1598136"/>
              <a:gd name="connsiteX34" fmla="*/ 6272455 w 9662615"/>
              <a:gd name="connsiteY34" fmla="*/ 1453191 h 1598136"/>
              <a:gd name="connsiteX35" fmla="*/ 6212659 w 9662615"/>
              <a:gd name="connsiteY35" fmla="*/ 1454850 h 1598136"/>
              <a:gd name="connsiteX36" fmla="*/ 6069317 w 9662615"/>
              <a:gd name="connsiteY36" fmla="*/ 1445838 h 1598136"/>
              <a:gd name="connsiteX37" fmla="*/ 5878477 w 9662615"/>
              <a:gd name="connsiteY37" fmla="*/ 1439180 h 1598136"/>
              <a:gd name="connsiteX38" fmla="*/ 5838387 w 9662615"/>
              <a:gd name="connsiteY38" fmla="*/ 1444679 h 1598136"/>
              <a:gd name="connsiteX39" fmla="*/ 5771136 w 9662615"/>
              <a:gd name="connsiteY39" fmla="*/ 1453639 h 1598136"/>
              <a:gd name="connsiteX40" fmla="*/ 5724081 w 9662615"/>
              <a:gd name="connsiteY40" fmla="*/ 1470431 h 1598136"/>
              <a:gd name="connsiteX41" fmla="*/ 5666577 w 9662615"/>
              <a:gd name="connsiteY41" fmla="*/ 1473921 h 1598136"/>
              <a:gd name="connsiteX42" fmla="*/ 5649068 w 9662615"/>
              <a:gd name="connsiteY42" fmla="*/ 1461676 h 1598136"/>
              <a:gd name="connsiteX43" fmla="*/ 5588902 w 9662615"/>
              <a:gd name="connsiteY43" fmla="*/ 1469647 h 1598136"/>
              <a:gd name="connsiteX44" fmla="*/ 5498090 w 9662615"/>
              <a:gd name="connsiteY44" fmla="*/ 1483173 h 1598136"/>
              <a:gd name="connsiteX45" fmla="*/ 5444641 w 9662615"/>
              <a:gd name="connsiteY45" fmla="*/ 1487602 h 1598136"/>
              <a:gd name="connsiteX46" fmla="*/ 5299812 w 9662615"/>
              <a:gd name="connsiteY46" fmla="*/ 1503362 h 1598136"/>
              <a:gd name="connsiteX47" fmla="*/ 5213947 w 9662615"/>
              <a:gd name="connsiteY47" fmla="*/ 1516637 h 1598136"/>
              <a:gd name="connsiteX48" fmla="*/ 5090342 w 9662615"/>
              <a:gd name="connsiteY48" fmla="*/ 1546680 h 1598136"/>
              <a:gd name="connsiteX49" fmla="*/ 5129812 w 9662615"/>
              <a:gd name="connsiteY49" fmla="*/ 1521277 h 1598136"/>
              <a:gd name="connsiteX50" fmla="*/ 5059484 w 9662615"/>
              <a:gd name="connsiteY50" fmla="*/ 1546802 h 1598136"/>
              <a:gd name="connsiteX51" fmla="*/ 5038524 w 9662615"/>
              <a:gd name="connsiteY51" fmla="*/ 1545675 h 1598136"/>
              <a:gd name="connsiteX52" fmla="*/ 5026564 w 9662615"/>
              <a:gd name="connsiteY52" fmla="*/ 1545376 h 1598136"/>
              <a:gd name="connsiteX53" fmla="*/ 4969433 w 9662615"/>
              <a:gd name="connsiteY53" fmla="*/ 1550865 h 1598136"/>
              <a:gd name="connsiteX54" fmla="*/ 4921303 w 9662615"/>
              <a:gd name="connsiteY54" fmla="*/ 1575379 h 1598136"/>
              <a:gd name="connsiteX55" fmla="*/ 4863775 w 9662615"/>
              <a:gd name="connsiteY55" fmla="*/ 1562633 h 1598136"/>
              <a:gd name="connsiteX56" fmla="*/ 4847242 w 9662615"/>
              <a:gd name="connsiteY56" fmla="*/ 1565435 h 1598136"/>
              <a:gd name="connsiteX57" fmla="*/ 4856839 w 9662615"/>
              <a:gd name="connsiteY57" fmla="*/ 1598136 h 1598136"/>
              <a:gd name="connsiteX58" fmla="*/ 4791466 w 9662615"/>
              <a:gd name="connsiteY58" fmla="*/ 1561324 h 1598136"/>
              <a:gd name="connsiteX59" fmla="*/ 4784247 w 9662615"/>
              <a:gd name="connsiteY59" fmla="*/ 1562342 h 1598136"/>
              <a:gd name="connsiteX60" fmla="*/ 4748477 w 9662615"/>
              <a:gd name="connsiteY60" fmla="*/ 1556925 h 1598136"/>
              <a:gd name="connsiteX61" fmla="*/ 4730033 w 9662615"/>
              <a:gd name="connsiteY61" fmla="*/ 1555274 h 1598136"/>
              <a:gd name="connsiteX62" fmla="*/ 4724747 w 9662615"/>
              <a:gd name="connsiteY62" fmla="*/ 1552439 h 1598136"/>
              <a:gd name="connsiteX63" fmla="*/ 4697562 w 9662615"/>
              <a:gd name="connsiteY63" fmla="*/ 1551206 h 1598136"/>
              <a:gd name="connsiteX64" fmla="*/ 4662664 w 9662615"/>
              <a:gd name="connsiteY64" fmla="*/ 1573162 h 1598136"/>
              <a:gd name="connsiteX65" fmla="*/ 4603028 w 9662615"/>
              <a:gd name="connsiteY65" fmla="*/ 1568821 h 1598136"/>
              <a:gd name="connsiteX66" fmla="*/ 4541612 w 9662615"/>
              <a:gd name="connsiteY66" fmla="*/ 1545262 h 1598136"/>
              <a:gd name="connsiteX67" fmla="*/ 4422155 w 9662615"/>
              <a:gd name="connsiteY67" fmla="*/ 1542059 h 1598136"/>
              <a:gd name="connsiteX68" fmla="*/ 4221826 w 9662615"/>
              <a:gd name="connsiteY68" fmla="*/ 1508923 h 1598136"/>
              <a:gd name="connsiteX69" fmla="*/ 4096601 w 9662615"/>
              <a:gd name="connsiteY69" fmla="*/ 1521563 h 1598136"/>
              <a:gd name="connsiteX70" fmla="*/ 3970635 w 9662615"/>
              <a:gd name="connsiteY70" fmla="*/ 1544815 h 1598136"/>
              <a:gd name="connsiteX71" fmla="*/ 3833906 w 9662615"/>
              <a:gd name="connsiteY71" fmla="*/ 1516637 h 1598136"/>
              <a:gd name="connsiteX72" fmla="*/ 3696258 w 9662615"/>
              <a:gd name="connsiteY72" fmla="*/ 1537563 h 1598136"/>
              <a:gd name="connsiteX73" fmla="*/ 3594070 w 9662615"/>
              <a:gd name="connsiteY73" fmla="*/ 1509422 h 1598136"/>
              <a:gd name="connsiteX74" fmla="*/ 3565233 w 9662615"/>
              <a:gd name="connsiteY74" fmla="*/ 1515122 h 1598136"/>
              <a:gd name="connsiteX75" fmla="*/ 3560267 w 9662615"/>
              <a:gd name="connsiteY75" fmla="*/ 1516288 h 1598136"/>
              <a:gd name="connsiteX76" fmla="*/ 3540258 w 9662615"/>
              <a:gd name="connsiteY76" fmla="*/ 1516976 h 1598136"/>
              <a:gd name="connsiteX77" fmla="*/ 3534780 w 9662615"/>
              <a:gd name="connsiteY77" fmla="*/ 1522141 h 1598136"/>
              <a:gd name="connsiteX78" fmla="*/ 3504783 w 9662615"/>
              <a:gd name="connsiteY78" fmla="*/ 1526739 h 1598136"/>
              <a:gd name="connsiteX79" fmla="*/ 3430805 w 9662615"/>
              <a:gd name="connsiteY79" fmla="*/ 1542521 h 1598136"/>
              <a:gd name="connsiteX80" fmla="*/ 3292707 w 9662615"/>
              <a:gd name="connsiteY80" fmla="*/ 1520490 h 1598136"/>
              <a:gd name="connsiteX81" fmla="*/ 3187872 w 9662615"/>
              <a:gd name="connsiteY81" fmla="*/ 1519991 h 1598136"/>
              <a:gd name="connsiteX82" fmla="*/ 3148026 w 9662615"/>
              <a:gd name="connsiteY82" fmla="*/ 1524777 h 1598136"/>
              <a:gd name="connsiteX83" fmla="*/ 3092394 w 9662615"/>
              <a:gd name="connsiteY83" fmla="*/ 1528115 h 1598136"/>
              <a:gd name="connsiteX84" fmla="*/ 2994200 w 9662615"/>
              <a:gd name="connsiteY84" fmla="*/ 1537857 h 1598136"/>
              <a:gd name="connsiteX85" fmla="*/ 2862301 w 9662615"/>
              <a:gd name="connsiteY85" fmla="*/ 1544250 h 1598136"/>
              <a:gd name="connsiteX86" fmla="*/ 2766335 w 9662615"/>
              <a:gd name="connsiteY86" fmla="*/ 1527662 h 1598136"/>
              <a:gd name="connsiteX87" fmla="*/ 2757836 w 9662615"/>
              <a:gd name="connsiteY87" fmla="*/ 1531371 h 1598136"/>
              <a:gd name="connsiteX88" fmla="*/ 2691555 w 9662615"/>
              <a:gd name="connsiteY88" fmla="*/ 1530283 h 1598136"/>
              <a:gd name="connsiteX89" fmla="*/ 2491676 w 9662615"/>
              <a:gd name="connsiteY89" fmla="*/ 1500859 h 1598136"/>
              <a:gd name="connsiteX90" fmla="*/ 2378036 w 9662615"/>
              <a:gd name="connsiteY90" fmla="*/ 1520645 h 1598136"/>
              <a:gd name="connsiteX91" fmla="*/ 2284269 w 9662615"/>
              <a:gd name="connsiteY91" fmla="*/ 1503068 h 1598136"/>
              <a:gd name="connsiteX92" fmla="*/ 2207104 w 9662615"/>
              <a:gd name="connsiteY92" fmla="*/ 1508888 h 1598136"/>
              <a:gd name="connsiteX93" fmla="*/ 2149226 w 9662615"/>
              <a:gd name="connsiteY93" fmla="*/ 1523409 h 1598136"/>
              <a:gd name="connsiteX94" fmla="*/ 2084783 w 9662615"/>
              <a:gd name="connsiteY94" fmla="*/ 1524245 h 1598136"/>
              <a:gd name="connsiteX95" fmla="*/ 2070075 w 9662615"/>
              <a:gd name="connsiteY95" fmla="*/ 1511285 h 1598136"/>
              <a:gd name="connsiteX96" fmla="*/ 2001057 w 9662615"/>
              <a:gd name="connsiteY96" fmla="*/ 1516449 h 1598136"/>
              <a:gd name="connsiteX97" fmla="*/ 1896330 w 9662615"/>
              <a:gd name="connsiteY97" fmla="*/ 1525725 h 1598136"/>
              <a:gd name="connsiteX98" fmla="*/ 1835994 w 9662615"/>
              <a:gd name="connsiteY98" fmla="*/ 1527678 h 1598136"/>
              <a:gd name="connsiteX99" fmla="*/ 1671119 w 9662615"/>
              <a:gd name="connsiteY99" fmla="*/ 1536701 h 1598136"/>
              <a:gd name="connsiteX100" fmla="*/ 1601337 w 9662615"/>
              <a:gd name="connsiteY100" fmla="*/ 1548552 h 1598136"/>
              <a:gd name="connsiteX101" fmla="*/ 1407755 w 9662615"/>
              <a:gd name="connsiteY101" fmla="*/ 1571444 h 1598136"/>
              <a:gd name="connsiteX102" fmla="*/ 1271994 w 9662615"/>
              <a:gd name="connsiteY102" fmla="*/ 1579471 h 1598136"/>
              <a:gd name="connsiteX103" fmla="*/ 1249226 w 9662615"/>
              <a:gd name="connsiteY103" fmla="*/ 1583140 h 1598136"/>
              <a:gd name="connsiteX104" fmla="*/ 1217719 w 9662615"/>
              <a:gd name="connsiteY104" fmla="*/ 1580863 h 1598136"/>
              <a:gd name="connsiteX105" fmla="*/ 1091432 w 9662615"/>
              <a:gd name="connsiteY105" fmla="*/ 1571003 h 1598136"/>
              <a:gd name="connsiteX106" fmla="*/ 992039 w 9662615"/>
              <a:gd name="connsiteY106" fmla="*/ 1556662 h 1598136"/>
              <a:gd name="connsiteX107" fmla="*/ 868264 w 9662615"/>
              <a:gd name="connsiteY107" fmla="*/ 1566392 h 1598136"/>
              <a:gd name="connsiteX108" fmla="*/ 792765 w 9662615"/>
              <a:gd name="connsiteY108" fmla="*/ 1563102 h 1598136"/>
              <a:gd name="connsiteX109" fmla="*/ 669055 w 9662615"/>
              <a:gd name="connsiteY109" fmla="*/ 1543638 h 1598136"/>
              <a:gd name="connsiteX110" fmla="*/ 506152 w 9662615"/>
              <a:gd name="connsiteY110" fmla="*/ 1549124 h 1598136"/>
              <a:gd name="connsiteX111" fmla="*/ 472797 w 9662615"/>
              <a:gd name="connsiteY111" fmla="*/ 1568904 h 1598136"/>
              <a:gd name="connsiteX112" fmla="*/ 427864 w 9662615"/>
              <a:gd name="connsiteY112" fmla="*/ 1580848 h 1598136"/>
              <a:gd name="connsiteX113" fmla="*/ 408381 w 9662615"/>
              <a:gd name="connsiteY113" fmla="*/ 1552940 h 1598136"/>
              <a:gd name="connsiteX114" fmla="*/ 267163 w 9662615"/>
              <a:gd name="connsiteY114" fmla="*/ 1531913 h 1598136"/>
              <a:gd name="connsiteX115" fmla="*/ 196644 w 9662615"/>
              <a:gd name="connsiteY115" fmla="*/ 1524565 h 1598136"/>
              <a:gd name="connsiteX116" fmla="*/ 86819 w 9662615"/>
              <a:gd name="connsiteY116" fmla="*/ 1519517 h 1598136"/>
              <a:gd name="connsiteX117" fmla="*/ 53369 w 9662615"/>
              <a:gd name="connsiteY117" fmla="*/ 1516853 h 1598136"/>
              <a:gd name="connsiteX118" fmla="*/ 2359 w 9662615"/>
              <a:gd name="connsiteY118" fmla="*/ 1515247 h 1598136"/>
              <a:gd name="connsiteX119" fmla="*/ 0 w 9662615"/>
              <a:gd name="connsiteY119" fmla="*/ 1514932 h 1598136"/>
              <a:gd name="connsiteX120" fmla="*/ 0 w 9662615"/>
              <a:gd name="connsiteY120" fmla="*/ 0 h 1598136"/>
              <a:gd name="connsiteX0" fmla="*/ 0 w 9662615"/>
              <a:gd name="connsiteY0" fmla="*/ 0 h 1592835"/>
              <a:gd name="connsiteX1" fmla="*/ 9662615 w 9662615"/>
              <a:gd name="connsiteY1" fmla="*/ 0 h 1592835"/>
              <a:gd name="connsiteX2" fmla="*/ 9662615 w 9662615"/>
              <a:gd name="connsiteY2" fmla="*/ 1280346 h 1592835"/>
              <a:gd name="connsiteX3" fmla="*/ 9658420 w 9662615"/>
              <a:gd name="connsiteY3" fmla="*/ 1280106 h 1592835"/>
              <a:gd name="connsiteX4" fmla="*/ 9469546 w 9662615"/>
              <a:gd name="connsiteY4" fmla="*/ 1289837 h 1592835"/>
              <a:gd name="connsiteX5" fmla="*/ 9385895 w 9662615"/>
              <a:gd name="connsiteY5" fmla="*/ 1269203 h 1592835"/>
              <a:gd name="connsiteX6" fmla="*/ 9144767 w 9662615"/>
              <a:gd name="connsiteY6" fmla="*/ 1264120 h 1592835"/>
              <a:gd name="connsiteX7" fmla="*/ 8837252 w 9662615"/>
              <a:gd name="connsiteY7" fmla="*/ 1350515 h 1592835"/>
              <a:gd name="connsiteX8" fmla="*/ 8705466 w 9662615"/>
              <a:gd name="connsiteY8" fmla="*/ 1342419 h 1592835"/>
              <a:gd name="connsiteX9" fmla="*/ 8652221 w 9662615"/>
              <a:gd name="connsiteY9" fmla="*/ 1326906 h 1592835"/>
              <a:gd name="connsiteX10" fmla="*/ 8632312 w 9662615"/>
              <a:gd name="connsiteY10" fmla="*/ 1326025 h 1592835"/>
              <a:gd name="connsiteX11" fmla="*/ 8591582 w 9662615"/>
              <a:gd name="connsiteY11" fmla="*/ 1341666 h 1592835"/>
              <a:gd name="connsiteX12" fmla="*/ 8537336 w 9662615"/>
              <a:gd name="connsiteY12" fmla="*/ 1341684 h 1592835"/>
              <a:gd name="connsiteX13" fmla="*/ 8472508 w 9662615"/>
              <a:gd name="connsiteY13" fmla="*/ 1363109 h 1592835"/>
              <a:gd name="connsiteX14" fmla="*/ 8258477 w 9662615"/>
              <a:gd name="connsiteY14" fmla="*/ 1370666 h 1592835"/>
              <a:gd name="connsiteX15" fmla="*/ 8197961 w 9662615"/>
              <a:gd name="connsiteY15" fmla="*/ 1392804 h 1592835"/>
              <a:gd name="connsiteX16" fmla="*/ 8171196 w 9662615"/>
              <a:gd name="connsiteY16" fmla="*/ 1397216 h 1592835"/>
              <a:gd name="connsiteX17" fmla="*/ 8127667 w 9662615"/>
              <a:gd name="connsiteY17" fmla="*/ 1418254 h 1592835"/>
              <a:gd name="connsiteX18" fmla="*/ 7974579 w 9662615"/>
              <a:gd name="connsiteY18" fmla="*/ 1383439 h 1592835"/>
              <a:gd name="connsiteX19" fmla="*/ 7768351 w 9662615"/>
              <a:gd name="connsiteY19" fmla="*/ 1395051 h 1592835"/>
              <a:gd name="connsiteX20" fmla="*/ 7635985 w 9662615"/>
              <a:gd name="connsiteY20" fmla="*/ 1386363 h 1592835"/>
              <a:gd name="connsiteX21" fmla="*/ 7466069 w 9662615"/>
              <a:gd name="connsiteY21" fmla="*/ 1377654 h 1592835"/>
              <a:gd name="connsiteX22" fmla="*/ 7355642 w 9662615"/>
              <a:gd name="connsiteY22" fmla="*/ 1407761 h 1592835"/>
              <a:gd name="connsiteX23" fmla="*/ 7151610 w 9662615"/>
              <a:gd name="connsiteY23" fmla="*/ 1397856 h 1592835"/>
              <a:gd name="connsiteX24" fmla="*/ 7082147 w 9662615"/>
              <a:gd name="connsiteY24" fmla="*/ 1406113 h 1592835"/>
              <a:gd name="connsiteX25" fmla="*/ 7014958 w 9662615"/>
              <a:gd name="connsiteY25" fmla="*/ 1396883 h 1592835"/>
              <a:gd name="connsiteX26" fmla="*/ 6907567 w 9662615"/>
              <a:gd name="connsiteY26" fmla="*/ 1419149 h 1592835"/>
              <a:gd name="connsiteX27" fmla="*/ 6748428 w 9662615"/>
              <a:gd name="connsiteY27" fmla="*/ 1420308 h 1592835"/>
              <a:gd name="connsiteX28" fmla="*/ 6654257 w 9662615"/>
              <a:gd name="connsiteY28" fmla="*/ 1424143 h 1592835"/>
              <a:gd name="connsiteX29" fmla="*/ 6620123 w 9662615"/>
              <a:gd name="connsiteY29" fmla="*/ 1430535 h 1592835"/>
              <a:gd name="connsiteX30" fmla="*/ 6571355 w 9662615"/>
              <a:gd name="connsiteY30" fmla="*/ 1436144 h 1592835"/>
              <a:gd name="connsiteX31" fmla="*/ 6486557 w 9662615"/>
              <a:gd name="connsiteY31" fmla="*/ 1449861 h 1592835"/>
              <a:gd name="connsiteX32" fmla="*/ 6370419 w 9662615"/>
              <a:gd name="connsiteY32" fmla="*/ 1461649 h 1592835"/>
              <a:gd name="connsiteX33" fmla="*/ 6278839 w 9662615"/>
              <a:gd name="connsiteY33" fmla="*/ 1449160 h 1592835"/>
              <a:gd name="connsiteX34" fmla="*/ 6272455 w 9662615"/>
              <a:gd name="connsiteY34" fmla="*/ 1453191 h 1592835"/>
              <a:gd name="connsiteX35" fmla="*/ 6212659 w 9662615"/>
              <a:gd name="connsiteY35" fmla="*/ 1454850 h 1592835"/>
              <a:gd name="connsiteX36" fmla="*/ 6069317 w 9662615"/>
              <a:gd name="connsiteY36" fmla="*/ 1445838 h 1592835"/>
              <a:gd name="connsiteX37" fmla="*/ 5878477 w 9662615"/>
              <a:gd name="connsiteY37" fmla="*/ 1439180 h 1592835"/>
              <a:gd name="connsiteX38" fmla="*/ 5838387 w 9662615"/>
              <a:gd name="connsiteY38" fmla="*/ 1444679 h 1592835"/>
              <a:gd name="connsiteX39" fmla="*/ 5771136 w 9662615"/>
              <a:gd name="connsiteY39" fmla="*/ 1453639 h 1592835"/>
              <a:gd name="connsiteX40" fmla="*/ 5724081 w 9662615"/>
              <a:gd name="connsiteY40" fmla="*/ 1470431 h 1592835"/>
              <a:gd name="connsiteX41" fmla="*/ 5666577 w 9662615"/>
              <a:gd name="connsiteY41" fmla="*/ 1473921 h 1592835"/>
              <a:gd name="connsiteX42" fmla="*/ 5649068 w 9662615"/>
              <a:gd name="connsiteY42" fmla="*/ 1461676 h 1592835"/>
              <a:gd name="connsiteX43" fmla="*/ 5588902 w 9662615"/>
              <a:gd name="connsiteY43" fmla="*/ 1469647 h 1592835"/>
              <a:gd name="connsiteX44" fmla="*/ 5498090 w 9662615"/>
              <a:gd name="connsiteY44" fmla="*/ 1483173 h 1592835"/>
              <a:gd name="connsiteX45" fmla="*/ 5444641 w 9662615"/>
              <a:gd name="connsiteY45" fmla="*/ 1487602 h 1592835"/>
              <a:gd name="connsiteX46" fmla="*/ 5299812 w 9662615"/>
              <a:gd name="connsiteY46" fmla="*/ 1503362 h 1592835"/>
              <a:gd name="connsiteX47" fmla="*/ 5213947 w 9662615"/>
              <a:gd name="connsiteY47" fmla="*/ 1516637 h 1592835"/>
              <a:gd name="connsiteX48" fmla="*/ 5090342 w 9662615"/>
              <a:gd name="connsiteY48" fmla="*/ 1546680 h 1592835"/>
              <a:gd name="connsiteX49" fmla="*/ 5129812 w 9662615"/>
              <a:gd name="connsiteY49" fmla="*/ 1521277 h 1592835"/>
              <a:gd name="connsiteX50" fmla="*/ 5059484 w 9662615"/>
              <a:gd name="connsiteY50" fmla="*/ 1546802 h 1592835"/>
              <a:gd name="connsiteX51" fmla="*/ 5038524 w 9662615"/>
              <a:gd name="connsiteY51" fmla="*/ 1545675 h 1592835"/>
              <a:gd name="connsiteX52" fmla="*/ 5026564 w 9662615"/>
              <a:gd name="connsiteY52" fmla="*/ 1545376 h 1592835"/>
              <a:gd name="connsiteX53" fmla="*/ 4969433 w 9662615"/>
              <a:gd name="connsiteY53" fmla="*/ 1550865 h 1592835"/>
              <a:gd name="connsiteX54" fmla="*/ 4921303 w 9662615"/>
              <a:gd name="connsiteY54" fmla="*/ 1575379 h 1592835"/>
              <a:gd name="connsiteX55" fmla="*/ 4863775 w 9662615"/>
              <a:gd name="connsiteY55" fmla="*/ 1562633 h 1592835"/>
              <a:gd name="connsiteX56" fmla="*/ 4847242 w 9662615"/>
              <a:gd name="connsiteY56" fmla="*/ 1565435 h 1592835"/>
              <a:gd name="connsiteX57" fmla="*/ 4856839 w 9662615"/>
              <a:gd name="connsiteY57" fmla="*/ 1592835 h 1592835"/>
              <a:gd name="connsiteX58" fmla="*/ 4791466 w 9662615"/>
              <a:gd name="connsiteY58" fmla="*/ 1561324 h 1592835"/>
              <a:gd name="connsiteX59" fmla="*/ 4784247 w 9662615"/>
              <a:gd name="connsiteY59" fmla="*/ 1562342 h 1592835"/>
              <a:gd name="connsiteX60" fmla="*/ 4748477 w 9662615"/>
              <a:gd name="connsiteY60" fmla="*/ 1556925 h 1592835"/>
              <a:gd name="connsiteX61" fmla="*/ 4730033 w 9662615"/>
              <a:gd name="connsiteY61" fmla="*/ 1555274 h 1592835"/>
              <a:gd name="connsiteX62" fmla="*/ 4724747 w 9662615"/>
              <a:gd name="connsiteY62" fmla="*/ 1552439 h 1592835"/>
              <a:gd name="connsiteX63" fmla="*/ 4697562 w 9662615"/>
              <a:gd name="connsiteY63" fmla="*/ 1551206 h 1592835"/>
              <a:gd name="connsiteX64" fmla="*/ 4662664 w 9662615"/>
              <a:gd name="connsiteY64" fmla="*/ 1573162 h 1592835"/>
              <a:gd name="connsiteX65" fmla="*/ 4603028 w 9662615"/>
              <a:gd name="connsiteY65" fmla="*/ 1568821 h 1592835"/>
              <a:gd name="connsiteX66" fmla="*/ 4541612 w 9662615"/>
              <a:gd name="connsiteY66" fmla="*/ 1545262 h 1592835"/>
              <a:gd name="connsiteX67" fmla="*/ 4422155 w 9662615"/>
              <a:gd name="connsiteY67" fmla="*/ 1542059 h 1592835"/>
              <a:gd name="connsiteX68" fmla="*/ 4221826 w 9662615"/>
              <a:gd name="connsiteY68" fmla="*/ 1508923 h 1592835"/>
              <a:gd name="connsiteX69" fmla="*/ 4096601 w 9662615"/>
              <a:gd name="connsiteY69" fmla="*/ 1521563 h 1592835"/>
              <a:gd name="connsiteX70" fmla="*/ 3970635 w 9662615"/>
              <a:gd name="connsiteY70" fmla="*/ 1544815 h 1592835"/>
              <a:gd name="connsiteX71" fmla="*/ 3833906 w 9662615"/>
              <a:gd name="connsiteY71" fmla="*/ 1516637 h 1592835"/>
              <a:gd name="connsiteX72" fmla="*/ 3696258 w 9662615"/>
              <a:gd name="connsiteY72" fmla="*/ 1537563 h 1592835"/>
              <a:gd name="connsiteX73" fmla="*/ 3594070 w 9662615"/>
              <a:gd name="connsiteY73" fmla="*/ 1509422 h 1592835"/>
              <a:gd name="connsiteX74" fmla="*/ 3565233 w 9662615"/>
              <a:gd name="connsiteY74" fmla="*/ 1515122 h 1592835"/>
              <a:gd name="connsiteX75" fmla="*/ 3560267 w 9662615"/>
              <a:gd name="connsiteY75" fmla="*/ 1516288 h 1592835"/>
              <a:gd name="connsiteX76" fmla="*/ 3540258 w 9662615"/>
              <a:gd name="connsiteY76" fmla="*/ 1516976 h 1592835"/>
              <a:gd name="connsiteX77" fmla="*/ 3534780 w 9662615"/>
              <a:gd name="connsiteY77" fmla="*/ 1522141 h 1592835"/>
              <a:gd name="connsiteX78" fmla="*/ 3504783 w 9662615"/>
              <a:gd name="connsiteY78" fmla="*/ 1526739 h 1592835"/>
              <a:gd name="connsiteX79" fmla="*/ 3430805 w 9662615"/>
              <a:gd name="connsiteY79" fmla="*/ 1542521 h 1592835"/>
              <a:gd name="connsiteX80" fmla="*/ 3292707 w 9662615"/>
              <a:gd name="connsiteY80" fmla="*/ 1520490 h 1592835"/>
              <a:gd name="connsiteX81" fmla="*/ 3187872 w 9662615"/>
              <a:gd name="connsiteY81" fmla="*/ 1519991 h 1592835"/>
              <a:gd name="connsiteX82" fmla="*/ 3148026 w 9662615"/>
              <a:gd name="connsiteY82" fmla="*/ 1524777 h 1592835"/>
              <a:gd name="connsiteX83" fmla="*/ 3092394 w 9662615"/>
              <a:gd name="connsiteY83" fmla="*/ 1528115 h 1592835"/>
              <a:gd name="connsiteX84" fmla="*/ 2994200 w 9662615"/>
              <a:gd name="connsiteY84" fmla="*/ 1537857 h 1592835"/>
              <a:gd name="connsiteX85" fmla="*/ 2862301 w 9662615"/>
              <a:gd name="connsiteY85" fmla="*/ 1544250 h 1592835"/>
              <a:gd name="connsiteX86" fmla="*/ 2766335 w 9662615"/>
              <a:gd name="connsiteY86" fmla="*/ 1527662 h 1592835"/>
              <a:gd name="connsiteX87" fmla="*/ 2757836 w 9662615"/>
              <a:gd name="connsiteY87" fmla="*/ 1531371 h 1592835"/>
              <a:gd name="connsiteX88" fmla="*/ 2691555 w 9662615"/>
              <a:gd name="connsiteY88" fmla="*/ 1530283 h 1592835"/>
              <a:gd name="connsiteX89" fmla="*/ 2491676 w 9662615"/>
              <a:gd name="connsiteY89" fmla="*/ 1500859 h 1592835"/>
              <a:gd name="connsiteX90" fmla="*/ 2378036 w 9662615"/>
              <a:gd name="connsiteY90" fmla="*/ 1520645 h 1592835"/>
              <a:gd name="connsiteX91" fmla="*/ 2284269 w 9662615"/>
              <a:gd name="connsiteY91" fmla="*/ 1503068 h 1592835"/>
              <a:gd name="connsiteX92" fmla="*/ 2207104 w 9662615"/>
              <a:gd name="connsiteY92" fmla="*/ 1508888 h 1592835"/>
              <a:gd name="connsiteX93" fmla="*/ 2149226 w 9662615"/>
              <a:gd name="connsiteY93" fmla="*/ 1523409 h 1592835"/>
              <a:gd name="connsiteX94" fmla="*/ 2084783 w 9662615"/>
              <a:gd name="connsiteY94" fmla="*/ 1524245 h 1592835"/>
              <a:gd name="connsiteX95" fmla="*/ 2070075 w 9662615"/>
              <a:gd name="connsiteY95" fmla="*/ 1511285 h 1592835"/>
              <a:gd name="connsiteX96" fmla="*/ 2001057 w 9662615"/>
              <a:gd name="connsiteY96" fmla="*/ 1516449 h 1592835"/>
              <a:gd name="connsiteX97" fmla="*/ 1896330 w 9662615"/>
              <a:gd name="connsiteY97" fmla="*/ 1525725 h 1592835"/>
              <a:gd name="connsiteX98" fmla="*/ 1835994 w 9662615"/>
              <a:gd name="connsiteY98" fmla="*/ 1527678 h 1592835"/>
              <a:gd name="connsiteX99" fmla="*/ 1671119 w 9662615"/>
              <a:gd name="connsiteY99" fmla="*/ 1536701 h 1592835"/>
              <a:gd name="connsiteX100" fmla="*/ 1601337 w 9662615"/>
              <a:gd name="connsiteY100" fmla="*/ 1548552 h 1592835"/>
              <a:gd name="connsiteX101" fmla="*/ 1407755 w 9662615"/>
              <a:gd name="connsiteY101" fmla="*/ 1571444 h 1592835"/>
              <a:gd name="connsiteX102" fmla="*/ 1271994 w 9662615"/>
              <a:gd name="connsiteY102" fmla="*/ 1579471 h 1592835"/>
              <a:gd name="connsiteX103" fmla="*/ 1249226 w 9662615"/>
              <a:gd name="connsiteY103" fmla="*/ 1583140 h 1592835"/>
              <a:gd name="connsiteX104" fmla="*/ 1217719 w 9662615"/>
              <a:gd name="connsiteY104" fmla="*/ 1580863 h 1592835"/>
              <a:gd name="connsiteX105" fmla="*/ 1091432 w 9662615"/>
              <a:gd name="connsiteY105" fmla="*/ 1571003 h 1592835"/>
              <a:gd name="connsiteX106" fmla="*/ 992039 w 9662615"/>
              <a:gd name="connsiteY106" fmla="*/ 1556662 h 1592835"/>
              <a:gd name="connsiteX107" fmla="*/ 868264 w 9662615"/>
              <a:gd name="connsiteY107" fmla="*/ 1566392 h 1592835"/>
              <a:gd name="connsiteX108" fmla="*/ 792765 w 9662615"/>
              <a:gd name="connsiteY108" fmla="*/ 1563102 h 1592835"/>
              <a:gd name="connsiteX109" fmla="*/ 669055 w 9662615"/>
              <a:gd name="connsiteY109" fmla="*/ 1543638 h 1592835"/>
              <a:gd name="connsiteX110" fmla="*/ 506152 w 9662615"/>
              <a:gd name="connsiteY110" fmla="*/ 1549124 h 1592835"/>
              <a:gd name="connsiteX111" fmla="*/ 472797 w 9662615"/>
              <a:gd name="connsiteY111" fmla="*/ 1568904 h 1592835"/>
              <a:gd name="connsiteX112" fmla="*/ 427864 w 9662615"/>
              <a:gd name="connsiteY112" fmla="*/ 1580848 h 1592835"/>
              <a:gd name="connsiteX113" fmla="*/ 408381 w 9662615"/>
              <a:gd name="connsiteY113" fmla="*/ 1552940 h 1592835"/>
              <a:gd name="connsiteX114" fmla="*/ 267163 w 9662615"/>
              <a:gd name="connsiteY114" fmla="*/ 1531913 h 1592835"/>
              <a:gd name="connsiteX115" fmla="*/ 196644 w 9662615"/>
              <a:gd name="connsiteY115" fmla="*/ 1524565 h 1592835"/>
              <a:gd name="connsiteX116" fmla="*/ 86819 w 9662615"/>
              <a:gd name="connsiteY116" fmla="*/ 1519517 h 1592835"/>
              <a:gd name="connsiteX117" fmla="*/ 53369 w 9662615"/>
              <a:gd name="connsiteY117" fmla="*/ 1516853 h 1592835"/>
              <a:gd name="connsiteX118" fmla="*/ 2359 w 9662615"/>
              <a:gd name="connsiteY118" fmla="*/ 1515247 h 1592835"/>
              <a:gd name="connsiteX119" fmla="*/ 0 w 9662615"/>
              <a:gd name="connsiteY119" fmla="*/ 1514932 h 1592835"/>
              <a:gd name="connsiteX120" fmla="*/ 0 w 9662615"/>
              <a:gd name="connsiteY120" fmla="*/ 0 h 1592835"/>
              <a:gd name="connsiteX0" fmla="*/ 0 w 9662615"/>
              <a:gd name="connsiteY0" fmla="*/ 0 h 1592835"/>
              <a:gd name="connsiteX1" fmla="*/ 9662615 w 9662615"/>
              <a:gd name="connsiteY1" fmla="*/ 0 h 1592835"/>
              <a:gd name="connsiteX2" fmla="*/ 9662615 w 9662615"/>
              <a:gd name="connsiteY2" fmla="*/ 1280346 h 1592835"/>
              <a:gd name="connsiteX3" fmla="*/ 9658420 w 9662615"/>
              <a:gd name="connsiteY3" fmla="*/ 1280106 h 1592835"/>
              <a:gd name="connsiteX4" fmla="*/ 9469546 w 9662615"/>
              <a:gd name="connsiteY4" fmla="*/ 1289837 h 1592835"/>
              <a:gd name="connsiteX5" fmla="*/ 9385895 w 9662615"/>
              <a:gd name="connsiteY5" fmla="*/ 1269203 h 1592835"/>
              <a:gd name="connsiteX6" fmla="*/ 9144767 w 9662615"/>
              <a:gd name="connsiteY6" fmla="*/ 1264120 h 1592835"/>
              <a:gd name="connsiteX7" fmla="*/ 8837252 w 9662615"/>
              <a:gd name="connsiteY7" fmla="*/ 1350515 h 1592835"/>
              <a:gd name="connsiteX8" fmla="*/ 8705466 w 9662615"/>
              <a:gd name="connsiteY8" fmla="*/ 1342419 h 1592835"/>
              <a:gd name="connsiteX9" fmla="*/ 8652221 w 9662615"/>
              <a:gd name="connsiteY9" fmla="*/ 1326906 h 1592835"/>
              <a:gd name="connsiteX10" fmla="*/ 8632312 w 9662615"/>
              <a:gd name="connsiteY10" fmla="*/ 1326025 h 1592835"/>
              <a:gd name="connsiteX11" fmla="*/ 8591582 w 9662615"/>
              <a:gd name="connsiteY11" fmla="*/ 1341666 h 1592835"/>
              <a:gd name="connsiteX12" fmla="*/ 8537336 w 9662615"/>
              <a:gd name="connsiteY12" fmla="*/ 1341684 h 1592835"/>
              <a:gd name="connsiteX13" fmla="*/ 8472508 w 9662615"/>
              <a:gd name="connsiteY13" fmla="*/ 1363109 h 1592835"/>
              <a:gd name="connsiteX14" fmla="*/ 8258477 w 9662615"/>
              <a:gd name="connsiteY14" fmla="*/ 1370666 h 1592835"/>
              <a:gd name="connsiteX15" fmla="*/ 8197961 w 9662615"/>
              <a:gd name="connsiteY15" fmla="*/ 1392804 h 1592835"/>
              <a:gd name="connsiteX16" fmla="*/ 8171196 w 9662615"/>
              <a:gd name="connsiteY16" fmla="*/ 1397216 h 1592835"/>
              <a:gd name="connsiteX17" fmla="*/ 8127667 w 9662615"/>
              <a:gd name="connsiteY17" fmla="*/ 1418254 h 1592835"/>
              <a:gd name="connsiteX18" fmla="*/ 7974579 w 9662615"/>
              <a:gd name="connsiteY18" fmla="*/ 1383439 h 1592835"/>
              <a:gd name="connsiteX19" fmla="*/ 7768351 w 9662615"/>
              <a:gd name="connsiteY19" fmla="*/ 1395051 h 1592835"/>
              <a:gd name="connsiteX20" fmla="*/ 7635985 w 9662615"/>
              <a:gd name="connsiteY20" fmla="*/ 1386363 h 1592835"/>
              <a:gd name="connsiteX21" fmla="*/ 7466069 w 9662615"/>
              <a:gd name="connsiteY21" fmla="*/ 1377654 h 1592835"/>
              <a:gd name="connsiteX22" fmla="*/ 7355642 w 9662615"/>
              <a:gd name="connsiteY22" fmla="*/ 1407761 h 1592835"/>
              <a:gd name="connsiteX23" fmla="*/ 7151610 w 9662615"/>
              <a:gd name="connsiteY23" fmla="*/ 1397856 h 1592835"/>
              <a:gd name="connsiteX24" fmla="*/ 7082147 w 9662615"/>
              <a:gd name="connsiteY24" fmla="*/ 1406113 h 1592835"/>
              <a:gd name="connsiteX25" fmla="*/ 7014958 w 9662615"/>
              <a:gd name="connsiteY25" fmla="*/ 1396883 h 1592835"/>
              <a:gd name="connsiteX26" fmla="*/ 6907567 w 9662615"/>
              <a:gd name="connsiteY26" fmla="*/ 1419149 h 1592835"/>
              <a:gd name="connsiteX27" fmla="*/ 6748428 w 9662615"/>
              <a:gd name="connsiteY27" fmla="*/ 1420308 h 1592835"/>
              <a:gd name="connsiteX28" fmla="*/ 6654257 w 9662615"/>
              <a:gd name="connsiteY28" fmla="*/ 1424143 h 1592835"/>
              <a:gd name="connsiteX29" fmla="*/ 6620123 w 9662615"/>
              <a:gd name="connsiteY29" fmla="*/ 1430535 h 1592835"/>
              <a:gd name="connsiteX30" fmla="*/ 6571355 w 9662615"/>
              <a:gd name="connsiteY30" fmla="*/ 1436144 h 1592835"/>
              <a:gd name="connsiteX31" fmla="*/ 6486557 w 9662615"/>
              <a:gd name="connsiteY31" fmla="*/ 1449861 h 1592835"/>
              <a:gd name="connsiteX32" fmla="*/ 6370419 w 9662615"/>
              <a:gd name="connsiteY32" fmla="*/ 1461649 h 1592835"/>
              <a:gd name="connsiteX33" fmla="*/ 6278839 w 9662615"/>
              <a:gd name="connsiteY33" fmla="*/ 1449160 h 1592835"/>
              <a:gd name="connsiteX34" fmla="*/ 6272455 w 9662615"/>
              <a:gd name="connsiteY34" fmla="*/ 1453191 h 1592835"/>
              <a:gd name="connsiteX35" fmla="*/ 6212659 w 9662615"/>
              <a:gd name="connsiteY35" fmla="*/ 1454850 h 1592835"/>
              <a:gd name="connsiteX36" fmla="*/ 6069317 w 9662615"/>
              <a:gd name="connsiteY36" fmla="*/ 1445838 h 1592835"/>
              <a:gd name="connsiteX37" fmla="*/ 5878477 w 9662615"/>
              <a:gd name="connsiteY37" fmla="*/ 1439180 h 1592835"/>
              <a:gd name="connsiteX38" fmla="*/ 5838387 w 9662615"/>
              <a:gd name="connsiteY38" fmla="*/ 1444679 h 1592835"/>
              <a:gd name="connsiteX39" fmla="*/ 5771136 w 9662615"/>
              <a:gd name="connsiteY39" fmla="*/ 1453639 h 1592835"/>
              <a:gd name="connsiteX40" fmla="*/ 5724081 w 9662615"/>
              <a:gd name="connsiteY40" fmla="*/ 1470431 h 1592835"/>
              <a:gd name="connsiteX41" fmla="*/ 5666577 w 9662615"/>
              <a:gd name="connsiteY41" fmla="*/ 1473921 h 1592835"/>
              <a:gd name="connsiteX42" fmla="*/ 5649068 w 9662615"/>
              <a:gd name="connsiteY42" fmla="*/ 1461676 h 1592835"/>
              <a:gd name="connsiteX43" fmla="*/ 5588902 w 9662615"/>
              <a:gd name="connsiteY43" fmla="*/ 1469647 h 1592835"/>
              <a:gd name="connsiteX44" fmla="*/ 5498090 w 9662615"/>
              <a:gd name="connsiteY44" fmla="*/ 1483173 h 1592835"/>
              <a:gd name="connsiteX45" fmla="*/ 5444641 w 9662615"/>
              <a:gd name="connsiteY45" fmla="*/ 1487602 h 1592835"/>
              <a:gd name="connsiteX46" fmla="*/ 5299812 w 9662615"/>
              <a:gd name="connsiteY46" fmla="*/ 1503362 h 1592835"/>
              <a:gd name="connsiteX47" fmla="*/ 5213947 w 9662615"/>
              <a:gd name="connsiteY47" fmla="*/ 1516637 h 1592835"/>
              <a:gd name="connsiteX48" fmla="*/ 5090342 w 9662615"/>
              <a:gd name="connsiteY48" fmla="*/ 1546680 h 1592835"/>
              <a:gd name="connsiteX49" fmla="*/ 5129812 w 9662615"/>
              <a:gd name="connsiteY49" fmla="*/ 1521277 h 1592835"/>
              <a:gd name="connsiteX50" fmla="*/ 5059484 w 9662615"/>
              <a:gd name="connsiteY50" fmla="*/ 1546802 h 1592835"/>
              <a:gd name="connsiteX51" fmla="*/ 5038524 w 9662615"/>
              <a:gd name="connsiteY51" fmla="*/ 1545675 h 1592835"/>
              <a:gd name="connsiteX52" fmla="*/ 5026564 w 9662615"/>
              <a:gd name="connsiteY52" fmla="*/ 1545376 h 1592835"/>
              <a:gd name="connsiteX53" fmla="*/ 4969433 w 9662615"/>
              <a:gd name="connsiteY53" fmla="*/ 1550865 h 1592835"/>
              <a:gd name="connsiteX54" fmla="*/ 4921303 w 9662615"/>
              <a:gd name="connsiteY54" fmla="*/ 1575379 h 1592835"/>
              <a:gd name="connsiteX55" fmla="*/ 4863775 w 9662615"/>
              <a:gd name="connsiteY55" fmla="*/ 1562633 h 1592835"/>
              <a:gd name="connsiteX56" fmla="*/ 4847242 w 9662615"/>
              <a:gd name="connsiteY56" fmla="*/ 1565435 h 1592835"/>
              <a:gd name="connsiteX57" fmla="*/ 4856839 w 9662615"/>
              <a:gd name="connsiteY57" fmla="*/ 1592835 h 1592835"/>
              <a:gd name="connsiteX58" fmla="*/ 4791466 w 9662615"/>
              <a:gd name="connsiteY58" fmla="*/ 1561324 h 1592835"/>
              <a:gd name="connsiteX59" fmla="*/ 4784247 w 9662615"/>
              <a:gd name="connsiteY59" fmla="*/ 1562342 h 1592835"/>
              <a:gd name="connsiteX60" fmla="*/ 4748477 w 9662615"/>
              <a:gd name="connsiteY60" fmla="*/ 1556925 h 1592835"/>
              <a:gd name="connsiteX61" fmla="*/ 4730033 w 9662615"/>
              <a:gd name="connsiteY61" fmla="*/ 1555274 h 1592835"/>
              <a:gd name="connsiteX62" fmla="*/ 4697562 w 9662615"/>
              <a:gd name="connsiteY62" fmla="*/ 1551206 h 1592835"/>
              <a:gd name="connsiteX63" fmla="*/ 4662664 w 9662615"/>
              <a:gd name="connsiteY63" fmla="*/ 1573162 h 1592835"/>
              <a:gd name="connsiteX64" fmla="*/ 4603028 w 9662615"/>
              <a:gd name="connsiteY64" fmla="*/ 1568821 h 1592835"/>
              <a:gd name="connsiteX65" fmla="*/ 4541612 w 9662615"/>
              <a:gd name="connsiteY65" fmla="*/ 1545262 h 1592835"/>
              <a:gd name="connsiteX66" fmla="*/ 4422155 w 9662615"/>
              <a:gd name="connsiteY66" fmla="*/ 1542059 h 1592835"/>
              <a:gd name="connsiteX67" fmla="*/ 4221826 w 9662615"/>
              <a:gd name="connsiteY67" fmla="*/ 1508923 h 1592835"/>
              <a:gd name="connsiteX68" fmla="*/ 4096601 w 9662615"/>
              <a:gd name="connsiteY68" fmla="*/ 1521563 h 1592835"/>
              <a:gd name="connsiteX69" fmla="*/ 3970635 w 9662615"/>
              <a:gd name="connsiteY69" fmla="*/ 1544815 h 1592835"/>
              <a:gd name="connsiteX70" fmla="*/ 3833906 w 9662615"/>
              <a:gd name="connsiteY70" fmla="*/ 1516637 h 1592835"/>
              <a:gd name="connsiteX71" fmla="*/ 3696258 w 9662615"/>
              <a:gd name="connsiteY71" fmla="*/ 1537563 h 1592835"/>
              <a:gd name="connsiteX72" fmla="*/ 3594070 w 9662615"/>
              <a:gd name="connsiteY72" fmla="*/ 1509422 h 1592835"/>
              <a:gd name="connsiteX73" fmla="*/ 3565233 w 9662615"/>
              <a:gd name="connsiteY73" fmla="*/ 1515122 h 1592835"/>
              <a:gd name="connsiteX74" fmla="*/ 3560267 w 9662615"/>
              <a:gd name="connsiteY74" fmla="*/ 1516288 h 1592835"/>
              <a:gd name="connsiteX75" fmla="*/ 3540258 w 9662615"/>
              <a:gd name="connsiteY75" fmla="*/ 1516976 h 1592835"/>
              <a:gd name="connsiteX76" fmla="*/ 3534780 w 9662615"/>
              <a:gd name="connsiteY76" fmla="*/ 1522141 h 1592835"/>
              <a:gd name="connsiteX77" fmla="*/ 3504783 w 9662615"/>
              <a:gd name="connsiteY77" fmla="*/ 1526739 h 1592835"/>
              <a:gd name="connsiteX78" fmla="*/ 3430805 w 9662615"/>
              <a:gd name="connsiteY78" fmla="*/ 1542521 h 1592835"/>
              <a:gd name="connsiteX79" fmla="*/ 3292707 w 9662615"/>
              <a:gd name="connsiteY79" fmla="*/ 1520490 h 1592835"/>
              <a:gd name="connsiteX80" fmla="*/ 3187872 w 9662615"/>
              <a:gd name="connsiteY80" fmla="*/ 1519991 h 1592835"/>
              <a:gd name="connsiteX81" fmla="*/ 3148026 w 9662615"/>
              <a:gd name="connsiteY81" fmla="*/ 1524777 h 1592835"/>
              <a:gd name="connsiteX82" fmla="*/ 3092394 w 9662615"/>
              <a:gd name="connsiteY82" fmla="*/ 1528115 h 1592835"/>
              <a:gd name="connsiteX83" fmla="*/ 2994200 w 9662615"/>
              <a:gd name="connsiteY83" fmla="*/ 1537857 h 1592835"/>
              <a:gd name="connsiteX84" fmla="*/ 2862301 w 9662615"/>
              <a:gd name="connsiteY84" fmla="*/ 1544250 h 1592835"/>
              <a:gd name="connsiteX85" fmla="*/ 2766335 w 9662615"/>
              <a:gd name="connsiteY85" fmla="*/ 1527662 h 1592835"/>
              <a:gd name="connsiteX86" fmla="*/ 2757836 w 9662615"/>
              <a:gd name="connsiteY86" fmla="*/ 1531371 h 1592835"/>
              <a:gd name="connsiteX87" fmla="*/ 2691555 w 9662615"/>
              <a:gd name="connsiteY87" fmla="*/ 1530283 h 1592835"/>
              <a:gd name="connsiteX88" fmla="*/ 2491676 w 9662615"/>
              <a:gd name="connsiteY88" fmla="*/ 1500859 h 1592835"/>
              <a:gd name="connsiteX89" fmla="*/ 2378036 w 9662615"/>
              <a:gd name="connsiteY89" fmla="*/ 1520645 h 1592835"/>
              <a:gd name="connsiteX90" fmla="*/ 2284269 w 9662615"/>
              <a:gd name="connsiteY90" fmla="*/ 1503068 h 1592835"/>
              <a:gd name="connsiteX91" fmla="*/ 2207104 w 9662615"/>
              <a:gd name="connsiteY91" fmla="*/ 1508888 h 1592835"/>
              <a:gd name="connsiteX92" fmla="*/ 2149226 w 9662615"/>
              <a:gd name="connsiteY92" fmla="*/ 1523409 h 1592835"/>
              <a:gd name="connsiteX93" fmla="*/ 2084783 w 9662615"/>
              <a:gd name="connsiteY93" fmla="*/ 1524245 h 1592835"/>
              <a:gd name="connsiteX94" fmla="*/ 2070075 w 9662615"/>
              <a:gd name="connsiteY94" fmla="*/ 1511285 h 1592835"/>
              <a:gd name="connsiteX95" fmla="*/ 2001057 w 9662615"/>
              <a:gd name="connsiteY95" fmla="*/ 1516449 h 1592835"/>
              <a:gd name="connsiteX96" fmla="*/ 1896330 w 9662615"/>
              <a:gd name="connsiteY96" fmla="*/ 1525725 h 1592835"/>
              <a:gd name="connsiteX97" fmla="*/ 1835994 w 9662615"/>
              <a:gd name="connsiteY97" fmla="*/ 1527678 h 1592835"/>
              <a:gd name="connsiteX98" fmla="*/ 1671119 w 9662615"/>
              <a:gd name="connsiteY98" fmla="*/ 1536701 h 1592835"/>
              <a:gd name="connsiteX99" fmla="*/ 1601337 w 9662615"/>
              <a:gd name="connsiteY99" fmla="*/ 1548552 h 1592835"/>
              <a:gd name="connsiteX100" fmla="*/ 1407755 w 9662615"/>
              <a:gd name="connsiteY100" fmla="*/ 1571444 h 1592835"/>
              <a:gd name="connsiteX101" fmla="*/ 1271994 w 9662615"/>
              <a:gd name="connsiteY101" fmla="*/ 1579471 h 1592835"/>
              <a:gd name="connsiteX102" fmla="*/ 1249226 w 9662615"/>
              <a:gd name="connsiteY102" fmla="*/ 1583140 h 1592835"/>
              <a:gd name="connsiteX103" fmla="*/ 1217719 w 9662615"/>
              <a:gd name="connsiteY103" fmla="*/ 1580863 h 1592835"/>
              <a:gd name="connsiteX104" fmla="*/ 1091432 w 9662615"/>
              <a:gd name="connsiteY104" fmla="*/ 1571003 h 1592835"/>
              <a:gd name="connsiteX105" fmla="*/ 992039 w 9662615"/>
              <a:gd name="connsiteY105" fmla="*/ 1556662 h 1592835"/>
              <a:gd name="connsiteX106" fmla="*/ 868264 w 9662615"/>
              <a:gd name="connsiteY106" fmla="*/ 1566392 h 1592835"/>
              <a:gd name="connsiteX107" fmla="*/ 792765 w 9662615"/>
              <a:gd name="connsiteY107" fmla="*/ 1563102 h 1592835"/>
              <a:gd name="connsiteX108" fmla="*/ 669055 w 9662615"/>
              <a:gd name="connsiteY108" fmla="*/ 1543638 h 1592835"/>
              <a:gd name="connsiteX109" fmla="*/ 506152 w 9662615"/>
              <a:gd name="connsiteY109" fmla="*/ 1549124 h 1592835"/>
              <a:gd name="connsiteX110" fmla="*/ 472797 w 9662615"/>
              <a:gd name="connsiteY110" fmla="*/ 1568904 h 1592835"/>
              <a:gd name="connsiteX111" fmla="*/ 427864 w 9662615"/>
              <a:gd name="connsiteY111" fmla="*/ 1580848 h 1592835"/>
              <a:gd name="connsiteX112" fmla="*/ 408381 w 9662615"/>
              <a:gd name="connsiteY112" fmla="*/ 1552940 h 1592835"/>
              <a:gd name="connsiteX113" fmla="*/ 267163 w 9662615"/>
              <a:gd name="connsiteY113" fmla="*/ 1531913 h 1592835"/>
              <a:gd name="connsiteX114" fmla="*/ 196644 w 9662615"/>
              <a:gd name="connsiteY114" fmla="*/ 1524565 h 1592835"/>
              <a:gd name="connsiteX115" fmla="*/ 86819 w 9662615"/>
              <a:gd name="connsiteY115" fmla="*/ 1519517 h 1592835"/>
              <a:gd name="connsiteX116" fmla="*/ 53369 w 9662615"/>
              <a:gd name="connsiteY116" fmla="*/ 1516853 h 1592835"/>
              <a:gd name="connsiteX117" fmla="*/ 2359 w 9662615"/>
              <a:gd name="connsiteY117" fmla="*/ 1515247 h 1592835"/>
              <a:gd name="connsiteX118" fmla="*/ 0 w 9662615"/>
              <a:gd name="connsiteY118" fmla="*/ 1514932 h 1592835"/>
              <a:gd name="connsiteX119" fmla="*/ 0 w 9662615"/>
              <a:gd name="connsiteY119" fmla="*/ 0 h 1592835"/>
              <a:gd name="connsiteX0" fmla="*/ 0 w 9662615"/>
              <a:gd name="connsiteY0" fmla="*/ 0 h 1592835"/>
              <a:gd name="connsiteX1" fmla="*/ 9662615 w 9662615"/>
              <a:gd name="connsiteY1" fmla="*/ 0 h 1592835"/>
              <a:gd name="connsiteX2" fmla="*/ 9662615 w 9662615"/>
              <a:gd name="connsiteY2" fmla="*/ 1280346 h 1592835"/>
              <a:gd name="connsiteX3" fmla="*/ 9658420 w 9662615"/>
              <a:gd name="connsiteY3" fmla="*/ 1280106 h 1592835"/>
              <a:gd name="connsiteX4" fmla="*/ 9469546 w 9662615"/>
              <a:gd name="connsiteY4" fmla="*/ 1289837 h 1592835"/>
              <a:gd name="connsiteX5" fmla="*/ 9385895 w 9662615"/>
              <a:gd name="connsiteY5" fmla="*/ 1269203 h 1592835"/>
              <a:gd name="connsiteX6" fmla="*/ 9144767 w 9662615"/>
              <a:gd name="connsiteY6" fmla="*/ 1264120 h 1592835"/>
              <a:gd name="connsiteX7" fmla="*/ 8837252 w 9662615"/>
              <a:gd name="connsiteY7" fmla="*/ 1350515 h 1592835"/>
              <a:gd name="connsiteX8" fmla="*/ 8705466 w 9662615"/>
              <a:gd name="connsiteY8" fmla="*/ 1342419 h 1592835"/>
              <a:gd name="connsiteX9" fmla="*/ 8652221 w 9662615"/>
              <a:gd name="connsiteY9" fmla="*/ 1326906 h 1592835"/>
              <a:gd name="connsiteX10" fmla="*/ 8632312 w 9662615"/>
              <a:gd name="connsiteY10" fmla="*/ 1326025 h 1592835"/>
              <a:gd name="connsiteX11" fmla="*/ 8591582 w 9662615"/>
              <a:gd name="connsiteY11" fmla="*/ 1341666 h 1592835"/>
              <a:gd name="connsiteX12" fmla="*/ 8537336 w 9662615"/>
              <a:gd name="connsiteY12" fmla="*/ 1341684 h 1592835"/>
              <a:gd name="connsiteX13" fmla="*/ 8472508 w 9662615"/>
              <a:gd name="connsiteY13" fmla="*/ 1363109 h 1592835"/>
              <a:gd name="connsiteX14" fmla="*/ 8258477 w 9662615"/>
              <a:gd name="connsiteY14" fmla="*/ 1370666 h 1592835"/>
              <a:gd name="connsiteX15" fmla="*/ 8197961 w 9662615"/>
              <a:gd name="connsiteY15" fmla="*/ 1392804 h 1592835"/>
              <a:gd name="connsiteX16" fmla="*/ 8171196 w 9662615"/>
              <a:gd name="connsiteY16" fmla="*/ 1397216 h 1592835"/>
              <a:gd name="connsiteX17" fmla="*/ 8127667 w 9662615"/>
              <a:gd name="connsiteY17" fmla="*/ 1418254 h 1592835"/>
              <a:gd name="connsiteX18" fmla="*/ 7974579 w 9662615"/>
              <a:gd name="connsiteY18" fmla="*/ 1383439 h 1592835"/>
              <a:gd name="connsiteX19" fmla="*/ 7768351 w 9662615"/>
              <a:gd name="connsiteY19" fmla="*/ 1395051 h 1592835"/>
              <a:gd name="connsiteX20" fmla="*/ 7635985 w 9662615"/>
              <a:gd name="connsiteY20" fmla="*/ 1386363 h 1592835"/>
              <a:gd name="connsiteX21" fmla="*/ 7466069 w 9662615"/>
              <a:gd name="connsiteY21" fmla="*/ 1377654 h 1592835"/>
              <a:gd name="connsiteX22" fmla="*/ 7355642 w 9662615"/>
              <a:gd name="connsiteY22" fmla="*/ 1407761 h 1592835"/>
              <a:gd name="connsiteX23" fmla="*/ 7151610 w 9662615"/>
              <a:gd name="connsiteY23" fmla="*/ 1397856 h 1592835"/>
              <a:gd name="connsiteX24" fmla="*/ 7082147 w 9662615"/>
              <a:gd name="connsiteY24" fmla="*/ 1406113 h 1592835"/>
              <a:gd name="connsiteX25" fmla="*/ 7014958 w 9662615"/>
              <a:gd name="connsiteY25" fmla="*/ 1396883 h 1592835"/>
              <a:gd name="connsiteX26" fmla="*/ 6907567 w 9662615"/>
              <a:gd name="connsiteY26" fmla="*/ 1419149 h 1592835"/>
              <a:gd name="connsiteX27" fmla="*/ 6748428 w 9662615"/>
              <a:gd name="connsiteY27" fmla="*/ 1420308 h 1592835"/>
              <a:gd name="connsiteX28" fmla="*/ 6654257 w 9662615"/>
              <a:gd name="connsiteY28" fmla="*/ 1424143 h 1592835"/>
              <a:gd name="connsiteX29" fmla="*/ 6620123 w 9662615"/>
              <a:gd name="connsiteY29" fmla="*/ 1430535 h 1592835"/>
              <a:gd name="connsiteX30" fmla="*/ 6571355 w 9662615"/>
              <a:gd name="connsiteY30" fmla="*/ 1436144 h 1592835"/>
              <a:gd name="connsiteX31" fmla="*/ 6486557 w 9662615"/>
              <a:gd name="connsiteY31" fmla="*/ 1449861 h 1592835"/>
              <a:gd name="connsiteX32" fmla="*/ 6370419 w 9662615"/>
              <a:gd name="connsiteY32" fmla="*/ 1461649 h 1592835"/>
              <a:gd name="connsiteX33" fmla="*/ 6278839 w 9662615"/>
              <a:gd name="connsiteY33" fmla="*/ 1449160 h 1592835"/>
              <a:gd name="connsiteX34" fmla="*/ 6272455 w 9662615"/>
              <a:gd name="connsiteY34" fmla="*/ 1453191 h 1592835"/>
              <a:gd name="connsiteX35" fmla="*/ 6212659 w 9662615"/>
              <a:gd name="connsiteY35" fmla="*/ 1454850 h 1592835"/>
              <a:gd name="connsiteX36" fmla="*/ 6069317 w 9662615"/>
              <a:gd name="connsiteY36" fmla="*/ 1445838 h 1592835"/>
              <a:gd name="connsiteX37" fmla="*/ 5878477 w 9662615"/>
              <a:gd name="connsiteY37" fmla="*/ 1439180 h 1592835"/>
              <a:gd name="connsiteX38" fmla="*/ 5838387 w 9662615"/>
              <a:gd name="connsiteY38" fmla="*/ 1444679 h 1592835"/>
              <a:gd name="connsiteX39" fmla="*/ 5771136 w 9662615"/>
              <a:gd name="connsiteY39" fmla="*/ 1453639 h 1592835"/>
              <a:gd name="connsiteX40" fmla="*/ 5724081 w 9662615"/>
              <a:gd name="connsiteY40" fmla="*/ 1470431 h 1592835"/>
              <a:gd name="connsiteX41" fmla="*/ 5666577 w 9662615"/>
              <a:gd name="connsiteY41" fmla="*/ 1473921 h 1592835"/>
              <a:gd name="connsiteX42" fmla="*/ 5649068 w 9662615"/>
              <a:gd name="connsiteY42" fmla="*/ 1461676 h 1592835"/>
              <a:gd name="connsiteX43" fmla="*/ 5588902 w 9662615"/>
              <a:gd name="connsiteY43" fmla="*/ 1469647 h 1592835"/>
              <a:gd name="connsiteX44" fmla="*/ 5498090 w 9662615"/>
              <a:gd name="connsiteY44" fmla="*/ 1483173 h 1592835"/>
              <a:gd name="connsiteX45" fmla="*/ 5444641 w 9662615"/>
              <a:gd name="connsiteY45" fmla="*/ 1487602 h 1592835"/>
              <a:gd name="connsiteX46" fmla="*/ 5299812 w 9662615"/>
              <a:gd name="connsiteY46" fmla="*/ 1503362 h 1592835"/>
              <a:gd name="connsiteX47" fmla="*/ 5213947 w 9662615"/>
              <a:gd name="connsiteY47" fmla="*/ 1516637 h 1592835"/>
              <a:gd name="connsiteX48" fmla="*/ 5090342 w 9662615"/>
              <a:gd name="connsiteY48" fmla="*/ 1546680 h 1592835"/>
              <a:gd name="connsiteX49" fmla="*/ 5129812 w 9662615"/>
              <a:gd name="connsiteY49" fmla="*/ 1521277 h 1592835"/>
              <a:gd name="connsiteX50" fmla="*/ 5059484 w 9662615"/>
              <a:gd name="connsiteY50" fmla="*/ 1546802 h 1592835"/>
              <a:gd name="connsiteX51" fmla="*/ 5038524 w 9662615"/>
              <a:gd name="connsiteY51" fmla="*/ 1545675 h 1592835"/>
              <a:gd name="connsiteX52" fmla="*/ 5026564 w 9662615"/>
              <a:gd name="connsiteY52" fmla="*/ 1545376 h 1592835"/>
              <a:gd name="connsiteX53" fmla="*/ 4969433 w 9662615"/>
              <a:gd name="connsiteY53" fmla="*/ 1550865 h 1592835"/>
              <a:gd name="connsiteX54" fmla="*/ 4921303 w 9662615"/>
              <a:gd name="connsiteY54" fmla="*/ 1575379 h 1592835"/>
              <a:gd name="connsiteX55" fmla="*/ 4863775 w 9662615"/>
              <a:gd name="connsiteY55" fmla="*/ 1562633 h 1592835"/>
              <a:gd name="connsiteX56" fmla="*/ 4847242 w 9662615"/>
              <a:gd name="connsiteY56" fmla="*/ 1565435 h 1592835"/>
              <a:gd name="connsiteX57" fmla="*/ 4856839 w 9662615"/>
              <a:gd name="connsiteY57" fmla="*/ 1592835 h 1592835"/>
              <a:gd name="connsiteX58" fmla="*/ 4791466 w 9662615"/>
              <a:gd name="connsiteY58" fmla="*/ 1561324 h 1592835"/>
              <a:gd name="connsiteX59" fmla="*/ 4784247 w 9662615"/>
              <a:gd name="connsiteY59" fmla="*/ 1562342 h 1592835"/>
              <a:gd name="connsiteX60" fmla="*/ 4730033 w 9662615"/>
              <a:gd name="connsiteY60" fmla="*/ 1555274 h 1592835"/>
              <a:gd name="connsiteX61" fmla="*/ 4697562 w 9662615"/>
              <a:gd name="connsiteY61" fmla="*/ 1551206 h 1592835"/>
              <a:gd name="connsiteX62" fmla="*/ 4662664 w 9662615"/>
              <a:gd name="connsiteY62" fmla="*/ 1573162 h 1592835"/>
              <a:gd name="connsiteX63" fmla="*/ 4603028 w 9662615"/>
              <a:gd name="connsiteY63" fmla="*/ 1568821 h 1592835"/>
              <a:gd name="connsiteX64" fmla="*/ 4541612 w 9662615"/>
              <a:gd name="connsiteY64" fmla="*/ 1545262 h 1592835"/>
              <a:gd name="connsiteX65" fmla="*/ 4422155 w 9662615"/>
              <a:gd name="connsiteY65" fmla="*/ 1542059 h 1592835"/>
              <a:gd name="connsiteX66" fmla="*/ 4221826 w 9662615"/>
              <a:gd name="connsiteY66" fmla="*/ 1508923 h 1592835"/>
              <a:gd name="connsiteX67" fmla="*/ 4096601 w 9662615"/>
              <a:gd name="connsiteY67" fmla="*/ 1521563 h 1592835"/>
              <a:gd name="connsiteX68" fmla="*/ 3970635 w 9662615"/>
              <a:gd name="connsiteY68" fmla="*/ 1544815 h 1592835"/>
              <a:gd name="connsiteX69" fmla="*/ 3833906 w 9662615"/>
              <a:gd name="connsiteY69" fmla="*/ 1516637 h 1592835"/>
              <a:gd name="connsiteX70" fmla="*/ 3696258 w 9662615"/>
              <a:gd name="connsiteY70" fmla="*/ 1537563 h 1592835"/>
              <a:gd name="connsiteX71" fmla="*/ 3594070 w 9662615"/>
              <a:gd name="connsiteY71" fmla="*/ 1509422 h 1592835"/>
              <a:gd name="connsiteX72" fmla="*/ 3565233 w 9662615"/>
              <a:gd name="connsiteY72" fmla="*/ 1515122 h 1592835"/>
              <a:gd name="connsiteX73" fmla="*/ 3560267 w 9662615"/>
              <a:gd name="connsiteY73" fmla="*/ 1516288 h 1592835"/>
              <a:gd name="connsiteX74" fmla="*/ 3540258 w 9662615"/>
              <a:gd name="connsiteY74" fmla="*/ 1516976 h 1592835"/>
              <a:gd name="connsiteX75" fmla="*/ 3534780 w 9662615"/>
              <a:gd name="connsiteY75" fmla="*/ 1522141 h 1592835"/>
              <a:gd name="connsiteX76" fmla="*/ 3504783 w 9662615"/>
              <a:gd name="connsiteY76" fmla="*/ 1526739 h 1592835"/>
              <a:gd name="connsiteX77" fmla="*/ 3430805 w 9662615"/>
              <a:gd name="connsiteY77" fmla="*/ 1542521 h 1592835"/>
              <a:gd name="connsiteX78" fmla="*/ 3292707 w 9662615"/>
              <a:gd name="connsiteY78" fmla="*/ 1520490 h 1592835"/>
              <a:gd name="connsiteX79" fmla="*/ 3187872 w 9662615"/>
              <a:gd name="connsiteY79" fmla="*/ 1519991 h 1592835"/>
              <a:gd name="connsiteX80" fmla="*/ 3148026 w 9662615"/>
              <a:gd name="connsiteY80" fmla="*/ 1524777 h 1592835"/>
              <a:gd name="connsiteX81" fmla="*/ 3092394 w 9662615"/>
              <a:gd name="connsiteY81" fmla="*/ 1528115 h 1592835"/>
              <a:gd name="connsiteX82" fmla="*/ 2994200 w 9662615"/>
              <a:gd name="connsiteY82" fmla="*/ 1537857 h 1592835"/>
              <a:gd name="connsiteX83" fmla="*/ 2862301 w 9662615"/>
              <a:gd name="connsiteY83" fmla="*/ 1544250 h 1592835"/>
              <a:gd name="connsiteX84" fmla="*/ 2766335 w 9662615"/>
              <a:gd name="connsiteY84" fmla="*/ 1527662 h 1592835"/>
              <a:gd name="connsiteX85" fmla="*/ 2757836 w 9662615"/>
              <a:gd name="connsiteY85" fmla="*/ 1531371 h 1592835"/>
              <a:gd name="connsiteX86" fmla="*/ 2691555 w 9662615"/>
              <a:gd name="connsiteY86" fmla="*/ 1530283 h 1592835"/>
              <a:gd name="connsiteX87" fmla="*/ 2491676 w 9662615"/>
              <a:gd name="connsiteY87" fmla="*/ 1500859 h 1592835"/>
              <a:gd name="connsiteX88" fmla="*/ 2378036 w 9662615"/>
              <a:gd name="connsiteY88" fmla="*/ 1520645 h 1592835"/>
              <a:gd name="connsiteX89" fmla="*/ 2284269 w 9662615"/>
              <a:gd name="connsiteY89" fmla="*/ 1503068 h 1592835"/>
              <a:gd name="connsiteX90" fmla="*/ 2207104 w 9662615"/>
              <a:gd name="connsiteY90" fmla="*/ 1508888 h 1592835"/>
              <a:gd name="connsiteX91" fmla="*/ 2149226 w 9662615"/>
              <a:gd name="connsiteY91" fmla="*/ 1523409 h 1592835"/>
              <a:gd name="connsiteX92" fmla="*/ 2084783 w 9662615"/>
              <a:gd name="connsiteY92" fmla="*/ 1524245 h 1592835"/>
              <a:gd name="connsiteX93" fmla="*/ 2070075 w 9662615"/>
              <a:gd name="connsiteY93" fmla="*/ 1511285 h 1592835"/>
              <a:gd name="connsiteX94" fmla="*/ 2001057 w 9662615"/>
              <a:gd name="connsiteY94" fmla="*/ 1516449 h 1592835"/>
              <a:gd name="connsiteX95" fmla="*/ 1896330 w 9662615"/>
              <a:gd name="connsiteY95" fmla="*/ 1525725 h 1592835"/>
              <a:gd name="connsiteX96" fmla="*/ 1835994 w 9662615"/>
              <a:gd name="connsiteY96" fmla="*/ 1527678 h 1592835"/>
              <a:gd name="connsiteX97" fmla="*/ 1671119 w 9662615"/>
              <a:gd name="connsiteY97" fmla="*/ 1536701 h 1592835"/>
              <a:gd name="connsiteX98" fmla="*/ 1601337 w 9662615"/>
              <a:gd name="connsiteY98" fmla="*/ 1548552 h 1592835"/>
              <a:gd name="connsiteX99" fmla="*/ 1407755 w 9662615"/>
              <a:gd name="connsiteY99" fmla="*/ 1571444 h 1592835"/>
              <a:gd name="connsiteX100" fmla="*/ 1271994 w 9662615"/>
              <a:gd name="connsiteY100" fmla="*/ 1579471 h 1592835"/>
              <a:gd name="connsiteX101" fmla="*/ 1249226 w 9662615"/>
              <a:gd name="connsiteY101" fmla="*/ 1583140 h 1592835"/>
              <a:gd name="connsiteX102" fmla="*/ 1217719 w 9662615"/>
              <a:gd name="connsiteY102" fmla="*/ 1580863 h 1592835"/>
              <a:gd name="connsiteX103" fmla="*/ 1091432 w 9662615"/>
              <a:gd name="connsiteY103" fmla="*/ 1571003 h 1592835"/>
              <a:gd name="connsiteX104" fmla="*/ 992039 w 9662615"/>
              <a:gd name="connsiteY104" fmla="*/ 1556662 h 1592835"/>
              <a:gd name="connsiteX105" fmla="*/ 868264 w 9662615"/>
              <a:gd name="connsiteY105" fmla="*/ 1566392 h 1592835"/>
              <a:gd name="connsiteX106" fmla="*/ 792765 w 9662615"/>
              <a:gd name="connsiteY106" fmla="*/ 1563102 h 1592835"/>
              <a:gd name="connsiteX107" fmla="*/ 669055 w 9662615"/>
              <a:gd name="connsiteY107" fmla="*/ 1543638 h 1592835"/>
              <a:gd name="connsiteX108" fmla="*/ 506152 w 9662615"/>
              <a:gd name="connsiteY108" fmla="*/ 1549124 h 1592835"/>
              <a:gd name="connsiteX109" fmla="*/ 472797 w 9662615"/>
              <a:gd name="connsiteY109" fmla="*/ 1568904 h 1592835"/>
              <a:gd name="connsiteX110" fmla="*/ 427864 w 9662615"/>
              <a:gd name="connsiteY110" fmla="*/ 1580848 h 1592835"/>
              <a:gd name="connsiteX111" fmla="*/ 408381 w 9662615"/>
              <a:gd name="connsiteY111" fmla="*/ 1552940 h 1592835"/>
              <a:gd name="connsiteX112" fmla="*/ 267163 w 9662615"/>
              <a:gd name="connsiteY112" fmla="*/ 1531913 h 1592835"/>
              <a:gd name="connsiteX113" fmla="*/ 196644 w 9662615"/>
              <a:gd name="connsiteY113" fmla="*/ 1524565 h 1592835"/>
              <a:gd name="connsiteX114" fmla="*/ 86819 w 9662615"/>
              <a:gd name="connsiteY114" fmla="*/ 1519517 h 1592835"/>
              <a:gd name="connsiteX115" fmla="*/ 53369 w 9662615"/>
              <a:gd name="connsiteY115" fmla="*/ 1516853 h 1592835"/>
              <a:gd name="connsiteX116" fmla="*/ 2359 w 9662615"/>
              <a:gd name="connsiteY116" fmla="*/ 1515247 h 1592835"/>
              <a:gd name="connsiteX117" fmla="*/ 0 w 9662615"/>
              <a:gd name="connsiteY117" fmla="*/ 1514932 h 1592835"/>
              <a:gd name="connsiteX118" fmla="*/ 0 w 9662615"/>
              <a:gd name="connsiteY118" fmla="*/ 0 h 1592835"/>
              <a:gd name="connsiteX0" fmla="*/ 0 w 9662615"/>
              <a:gd name="connsiteY0" fmla="*/ 0 h 1592835"/>
              <a:gd name="connsiteX1" fmla="*/ 9662615 w 9662615"/>
              <a:gd name="connsiteY1" fmla="*/ 0 h 1592835"/>
              <a:gd name="connsiteX2" fmla="*/ 9662615 w 9662615"/>
              <a:gd name="connsiteY2" fmla="*/ 1280346 h 1592835"/>
              <a:gd name="connsiteX3" fmla="*/ 9658420 w 9662615"/>
              <a:gd name="connsiteY3" fmla="*/ 1280106 h 1592835"/>
              <a:gd name="connsiteX4" fmla="*/ 9469546 w 9662615"/>
              <a:gd name="connsiteY4" fmla="*/ 1289837 h 1592835"/>
              <a:gd name="connsiteX5" fmla="*/ 9385895 w 9662615"/>
              <a:gd name="connsiteY5" fmla="*/ 1269203 h 1592835"/>
              <a:gd name="connsiteX6" fmla="*/ 9144767 w 9662615"/>
              <a:gd name="connsiteY6" fmla="*/ 1264120 h 1592835"/>
              <a:gd name="connsiteX7" fmla="*/ 8837252 w 9662615"/>
              <a:gd name="connsiteY7" fmla="*/ 1350515 h 1592835"/>
              <a:gd name="connsiteX8" fmla="*/ 8705466 w 9662615"/>
              <a:gd name="connsiteY8" fmla="*/ 1342419 h 1592835"/>
              <a:gd name="connsiteX9" fmla="*/ 8652221 w 9662615"/>
              <a:gd name="connsiteY9" fmla="*/ 1326906 h 1592835"/>
              <a:gd name="connsiteX10" fmla="*/ 8632312 w 9662615"/>
              <a:gd name="connsiteY10" fmla="*/ 1326025 h 1592835"/>
              <a:gd name="connsiteX11" fmla="*/ 8591582 w 9662615"/>
              <a:gd name="connsiteY11" fmla="*/ 1341666 h 1592835"/>
              <a:gd name="connsiteX12" fmla="*/ 8537336 w 9662615"/>
              <a:gd name="connsiteY12" fmla="*/ 1341684 h 1592835"/>
              <a:gd name="connsiteX13" fmla="*/ 8472508 w 9662615"/>
              <a:gd name="connsiteY13" fmla="*/ 1363109 h 1592835"/>
              <a:gd name="connsiteX14" fmla="*/ 8258477 w 9662615"/>
              <a:gd name="connsiteY14" fmla="*/ 1370666 h 1592835"/>
              <a:gd name="connsiteX15" fmla="*/ 8197961 w 9662615"/>
              <a:gd name="connsiteY15" fmla="*/ 1392804 h 1592835"/>
              <a:gd name="connsiteX16" fmla="*/ 8171196 w 9662615"/>
              <a:gd name="connsiteY16" fmla="*/ 1397216 h 1592835"/>
              <a:gd name="connsiteX17" fmla="*/ 8127667 w 9662615"/>
              <a:gd name="connsiteY17" fmla="*/ 1418254 h 1592835"/>
              <a:gd name="connsiteX18" fmla="*/ 7974579 w 9662615"/>
              <a:gd name="connsiteY18" fmla="*/ 1383439 h 1592835"/>
              <a:gd name="connsiteX19" fmla="*/ 7768351 w 9662615"/>
              <a:gd name="connsiteY19" fmla="*/ 1395051 h 1592835"/>
              <a:gd name="connsiteX20" fmla="*/ 7635985 w 9662615"/>
              <a:gd name="connsiteY20" fmla="*/ 1386363 h 1592835"/>
              <a:gd name="connsiteX21" fmla="*/ 7466069 w 9662615"/>
              <a:gd name="connsiteY21" fmla="*/ 1377654 h 1592835"/>
              <a:gd name="connsiteX22" fmla="*/ 7355642 w 9662615"/>
              <a:gd name="connsiteY22" fmla="*/ 1407761 h 1592835"/>
              <a:gd name="connsiteX23" fmla="*/ 7151610 w 9662615"/>
              <a:gd name="connsiteY23" fmla="*/ 1397856 h 1592835"/>
              <a:gd name="connsiteX24" fmla="*/ 7082147 w 9662615"/>
              <a:gd name="connsiteY24" fmla="*/ 1406113 h 1592835"/>
              <a:gd name="connsiteX25" fmla="*/ 7014958 w 9662615"/>
              <a:gd name="connsiteY25" fmla="*/ 1396883 h 1592835"/>
              <a:gd name="connsiteX26" fmla="*/ 6907567 w 9662615"/>
              <a:gd name="connsiteY26" fmla="*/ 1419149 h 1592835"/>
              <a:gd name="connsiteX27" fmla="*/ 6748428 w 9662615"/>
              <a:gd name="connsiteY27" fmla="*/ 1420308 h 1592835"/>
              <a:gd name="connsiteX28" fmla="*/ 6654257 w 9662615"/>
              <a:gd name="connsiteY28" fmla="*/ 1424143 h 1592835"/>
              <a:gd name="connsiteX29" fmla="*/ 6620123 w 9662615"/>
              <a:gd name="connsiteY29" fmla="*/ 1430535 h 1592835"/>
              <a:gd name="connsiteX30" fmla="*/ 6571355 w 9662615"/>
              <a:gd name="connsiteY30" fmla="*/ 1436144 h 1592835"/>
              <a:gd name="connsiteX31" fmla="*/ 6486557 w 9662615"/>
              <a:gd name="connsiteY31" fmla="*/ 1449861 h 1592835"/>
              <a:gd name="connsiteX32" fmla="*/ 6370419 w 9662615"/>
              <a:gd name="connsiteY32" fmla="*/ 1461649 h 1592835"/>
              <a:gd name="connsiteX33" fmla="*/ 6278839 w 9662615"/>
              <a:gd name="connsiteY33" fmla="*/ 1449160 h 1592835"/>
              <a:gd name="connsiteX34" fmla="*/ 6272455 w 9662615"/>
              <a:gd name="connsiteY34" fmla="*/ 1453191 h 1592835"/>
              <a:gd name="connsiteX35" fmla="*/ 6212659 w 9662615"/>
              <a:gd name="connsiteY35" fmla="*/ 1454850 h 1592835"/>
              <a:gd name="connsiteX36" fmla="*/ 6069317 w 9662615"/>
              <a:gd name="connsiteY36" fmla="*/ 1445838 h 1592835"/>
              <a:gd name="connsiteX37" fmla="*/ 5878477 w 9662615"/>
              <a:gd name="connsiteY37" fmla="*/ 1439180 h 1592835"/>
              <a:gd name="connsiteX38" fmla="*/ 5838387 w 9662615"/>
              <a:gd name="connsiteY38" fmla="*/ 1444679 h 1592835"/>
              <a:gd name="connsiteX39" fmla="*/ 5771136 w 9662615"/>
              <a:gd name="connsiteY39" fmla="*/ 1453639 h 1592835"/>
              <a:gd name="connsiteX40" fmla="*/ 5724081 w 9662615"/>
              <a:gd name="connsiteY40" fmla="*/ 1470431 h 1592835"/>
              <a:gd name="connsiteX41" fmla="*/ 5666577 w 9662615"/>
              <a:gd name="connsiteY41" fmla="*/ 1473921 h 1592835"/>
              <a:gd name="connsiteX42" fmla="*/ 5649068 w 9662615"/>
              <a:gd name="connsiteY42" fmla="*/ 1461676 h 1592835"/>
              <a:gd name="connsiteX43" fmla="*/ 5588902 w 9662615"/>
              <a:gd name="connsiteY43" fmla="*/ 1469647 h 1592835"/>
              <a:gd name="connsiteX44" fmla="*/ 5498090 w 9662615"/>
              <a:gd name="connsiteY44" fmla="*/ 1483173 h 1592835"/>
              <a:gd name="connsiteX45" fmla="*/ 5444641 w 9662615"/>
              <a:gd name="connsiteY45" fmla="*/ 1487602 h 1592835"/>
              <a:gd name="connsiteX46" fmla="*/ 5299812 w 9662615"/>
              <a:gd name="connsiteY46" fmla="*/ 1503362 h 1592835"/>
              <a:gd name="connsiteX47" fmla="*/ 5213947 w 9662615"/>
              <a:gd name="connsiteY47" fmla="*/ 1516637 h 1592835"/>
              <a:gd name="connsiteX48" fmla="*/ 5090342 w 9662615"/>
              <a:gd name="connsiteY48" fmla="*/ 1546680 h 1592835"/>
              <a:gd name="connsiteX49" fmla="*/ 5129812 w 9662615"/>
              <a:gd name="connsiteY49" fmla="*/ 1521277 h 1592835"/>
              <a:gd name="connsiteX50" fmla="*/ 5059484 w 9662615"/>
              <a:gd name="connsiteY50" fmla="*/ 1546802 h 1592835"/>
              <a:gd name="connsiteX51" fmla="*/ 5038524 w 9662615"/>
              <a:gd name="connsiteY51" fmla="*/ 1545675 h 1592835"/>
              <a:gd name="connsiteX52" fmla="*/ 5026564 w 9662615"/>
              <a:gd name="connsiteY52" fmla="*/ 1545376 h 1592835"/>
              <a:gd name="connsiteX53" fmla="*/ 4969433 w 9662615"/>
              <a:gd name="connsiteY53" fmla="*/ 1550865 h 1592835"/>
              <a:gd name="connsiteX54" fmla="*/ 4921303 w 9662615"/>
              <a:gd name="connsiteY54" fmla="*/ 1575379 h 1592835"/>
              <a:gd name="connsiteX55" fmla="*/ 4863775 w 9662615"/>
              <a:gd name="connsiteY55" fmla="*/ 1562633 h 1592835"/>
              <a:gd name="connsiteX56" fmla="*/ 4847242 w 9662615"/>
              <a:gd name="connsiteY56" fmla="*/ 1565435 h 1592835"/>
              <a:gd name="connsiteX57" fmla="*/ 4856839 w 9662615"/>
              <a:gd name="connsiteY57" fmla="*/ 1592835 h 1592835"/>
              <a:gd name="connsiteX58" fmla="*/ 4791466 w 9662615"/>
              <a:gd name="connsiteY58" fmla="*/ 1561324 h 1592835"/>
              <a:gd name="connsiteX59" fmla="*/ 4784247 w 9662615"/>
              <a:gd name="connsiteY59" fmla="*/ 1562342 h 1592835"/>
              <a:gd name="connsiteX60" fmla="*/ 4735334 w 9662615"/>
              <a:gd name="connsiteY60" fmla="*/ 1581778 h 1592835"/>
              <a:gd name="connsiteX61" fmla="*/ 4697562 w 9662615"/>
              <a:gd name="connsiteY61" fmla="*/ 1551206 h 1592835"/>
              <a:gd name="connsiteX62" fmla="*/ 4662664 w 9662615"/>
              <a:gd name="connsiteY62" fmla="*/ 1573162 h 1592835"/>
              <a:gd name="connsiteX63" fmla="*/ 4603028 w 9662615"/>
              <a:gd name="connsiteY63" fmla="*/ 1568821 h 1592835"/>
              <a:gd name="connsiteX64" fmla="*/ 4541612 w 9662615"/>
              <a:gd name="connsiteY64" fmla="*/ 1545262 h 1592835"/>
              <a:gd name="connsiteX65" fmla="*/ 4422155 w 9662615"/>
              <a:gd name="connsiteY65" fmla="*/ 1542059 h 1592835"/>
              <a:gd name="connsiteX66" fmla="*/ 4221826 w 9662615"/>
              <a:gd name="connsiteY66" fmla="*/ 1508923 h 1592835"/>
              <a:gd name="connsiteX67" fmla="*/ 4096601 w 9662615"/>
              <a:gd name="connsiteY67" fmla="*/ 1521563 h 1592835"/>
              <a:gd name="connsiteX68" fmla="*/ 3970635 w 9662615"/>
              <a:gd name="connsiteY68" fmla="*/ 1544815 h 1592835"/>
              <a:gd name="connsiteX69" fmla="*/ 3833906 w 9662615"/>
              <a:gd name="connsiteY69" fmla="*/ 1516637 h 1592835"/>
              <a:gd name="connsiteX70" fmla="*/ 3696258 w 9662615"/>
              <a:gd name="connsiteY70" fmla="*/ 1537563 h 1592835"/>
              <a:gd name="connsiteX71" fmla="*/ 3594070 w 9662615"/>
              <a:gd name="connsiteY71" fmla="*/ 1509422 h 1592835"/>
              <a:gd name="connsiteX72" fmla="*/ 3565233 w 9662615"/>
              <a:gd name="connsiteY72" fmla="*/ 1515122 h 1592835"/>
              <a:gd name="connsiteX73" fmla="*/ 3560267 w 9662615"/>
              <a:gd name="connsiteY73" fmla="*/ 1516288 h 1592835"/>
              <a:gd name="connsiteX74" fmla="*/ 3540258 w 9662615"/>
              <a:gd name="connsiteY74" fmla="*/ 1516976 h 1592835"/>
              <a:gd name="connsiteX75" fmla="*/ 3534780 w 9662615"/>
              <a:gd name="connsiteY75" fmla="*/ 1522141 h 1592835"/>
              <a:gd name="connsiteX76" fmla="*/ 3504783 w 9662615"/>
              <a:gd name="connsiteY76" fmla="*/ 1526739 h 1592835"/>
              <a:gd name="connsiteX77" fmla="*/ 3430805 w 9662615"/>
              <a:gd name="connsiteY77" fmla="*/ 1542521 h 1592835"/>
              <a:gd name="connsiteX78" fmla="*/ 3292707 w 9662615"/>
              <a:gd name="connsiteY78" fmla="*/ 1520490 h 1592835"/>
              <a:gd name="connsiteX79" fmla="*/ 3187872 w 9662615"/>
              <a:gd name="connsiteY79" fmla="*/ 1519991 h 1592835"/>
              <a:gd name="connsiteX80" fmla="*/ 3148026 w 9662615"/>
              <a:gd name="connsiteY80" fmla="*/ 1524777 h 1592835"/>
              <a:gd name="connsiteX81" fmla="*/ 3092394 w 9662615"/>
              <a:gd name="connsiteY81" fmla="*/ 1528115 h 1592835"/>
              <a:gd name="connsiteX82" fmla="*/ 2994200 w 9662615"/>
              <a:gd name="connsiteY82" fmla="*/ 1537857 h 1592835"/>
              <a:gd name="connsiteX83" fmla="*/ 2862301 w 9662615"/>
              <a:gd name="connsiteY83" fmla="*/ 1544250 h 1592835"/>
              <a:gd name="connsiteX84" fmla="*/ 2766335 w 9662615"/>
              <a:gd name="connsiteY84" fmla="*/ 1527662 h 1592835"/>
              <a:gd name="connsiteX85" fmla="*/ 2757836 w 9662615"/>
              <a:gd name="connsiteY85" fmla="*/ 1531371 h 1592835"/>
              <a:gd name="connsiteX86" fmla="*/ 2691555 w 9662615"/>
              <a:gd name="connsiteY86" fmla="*/ 1530283 h 1592835"/>
              <a:gd name="connsiteX87" fmla="*/ 2491676 w 9662615"/>
              <a:gd name="connsiteY87" fmla="*/ 1500859 h 1592835"/>
              <a:gd name="connsiteX88" fmla="*/ 2378036 w 9662615"/>
              <a:gd name="connsiteY88" fmla="*/ 1520645 h 1592835"/>
              <a:gd name="connsiteX89" fmla="*/ 2284269 w 9662615"/>
              <a:gd name="connsiteY89" fmla="*/ 1503068 h 1592835"/>
              <a:gd name="connsiteX90" fmla="*/ 2207104 w 9662615"/>
              <a:gd name="connsiteY90" fmla="*/ 1508888 h 1592835"/>
              <a:gd name="connsiteX91" fmla="*/ 2149226 w 9662615"/>
              <a:gd name="connsiteY91" fmla="*/ 1523409 h 1592835"/>
              <a:gd name="connsiteX92" fmla="*/ 2084783 w 9662615"/>
              <a:gd name="connsiteY92" fmla="*/ 1524245 h 1592835"/>
              <a:gd name="connsiteX93" fmla="*/ 2070075 w 9662615"/>
              <a:gd name="connsiteY93" fmla="*/ 1511285 h 1592835"/>
              <a:gd name="connsiteX94" fmla="*/ 2001057 w 9662615"/>
              <a:gd name="connsiteY94" fmla="*/ 1516449 h 1592835"/>
              <a:gd name="connsiteX95" fmla="*/ 1896330 w 9662615"/>
              <a:gd name="connsiteY95" fmla="*/ 1525725 h 1592835"/>
              <a:gd name="connsiteX96" fmla="*/ 1835994 w 9662615"/>
              <a:gd name="connsiteY96" fmla="*/ 1527678 h 1592835"/>
              <a:gd name="connsiteX97" fmla="*/ 1671119 w 9662615"/>
              <a:gd name="connsiteY97" fmla="*/ 1536701 h 1592835"/>
              <a:gd name="connsiteX98" fmla="*/ 1601337 w 9662615"/>
              <a:gd name="connsiteY98" fmla="*/ 1548552 h 1592835"/>
              <a:gd name="connsiteX99" fmla="*/ 1407755 w 9662615"/>
              <a:gd name="connsiteY99" fmla="*/ 1571444 h 1592835"/>
              <a:gd name="connsiteX100" fmla="*/ 1271994 w 9662615"/>
              <a:gd name="connsiteY100" fmla="*/ 1579471 h 1592835"/>
              <a:gd name="connsiteX101" fmla="*/ 1249226 w 9662615"/>
              <a:gd name="connsiteY101" fmla="*/ 1583140 h 1592835"/>
              <a:gd name="connsiteX102" fmla="*/ 1217719 w 9662615"/>
              <a:gd name="connsiteY102" fmla="*/ 1580863 h 1592835"/>
              <a:gd name="connsiteX103" fmla="*/ 1091432 w 9662615"/>
              <a:gd name="connsiteY103" fmla="*/ 1571003 h 1592835"/>
              <a:gd name="connsiteX104" fmla="*/ 992039 w 9662615"/>
              <a:gd name="connsiteY104" fmla="*/ 1556662 h 1592835"/>
              <a:gd name="connsiteX105" fmla="*/ 868264 w 9662615"/>
              <a:gd name="connsiteY105" fmla="*/ 1566392 h 1592835"/>
              <a:gd name="connsiteX106" fmla="*/ 792765 w 9662615"/>
              <a:gd name="connsiteY106" fmla="*/ 1563102 h 1592835"/>
              <a:gd name="connsiteX107" fmla="*/ 669055 w 9662615"/>
              <a:gd name="connsiteY107" fmla="*/ 1543638 h 1592835"/>
              <a:gd name="connsiteX108" fmla="*/ 506152 w 9662615"/>
              <a:gd name="connsiteY108" fmla="*/ 1549124 h 1592835"/>
              <a:gd name="connsiteX109" fmla="*/ 472797 w 9662615"/>
              <a:gd name="connsiteY109" fmla="*/ 1568904 h 1592835"/>
              <a:gd name="connsiteX110" fmla="*/ 427864 w 9662615"/>
              <a:gd name="connsiteY110" fmla="*/ 1580848 h 1592835"/>
              <a:gd name="connsiteX111" fmla="*/ 408381 w 9662615"/>
              <a:gd name="connsiteY111" fmla="*/ 1552940 h 1592835"/>
              <a:gd name="connsiteX112" fmla="*/ 267163 w 9662615"/>
              <a:gd name="connsiteY112" fmla="*/ 1531913 h 1592835"/>
              <a:gd name="connsiteX113" fmla="*/ 196644 w 9662615"/>
              <a:gd name="connsiteY113" fmla="*/ 1524565 h 1592835"/>
              <a:gd name="connsiteX114" fmla="*/ 86819 w 9662615"/>
              <a:gd name="connsiteY114" fmla="*/ 1519517 h 1592835"/>
              <a:gd name="connsiteX115" fmla="*/ 53369 w 9662615"/>
              <a:gd name="connsiteY115" fmla="*/ 1516853 h 1592835"/>
              <a:gd name="connsiteX116" fmla="*/ 2359 w 9662615"/>
              <a:gd name="connsiteY116" fmla="*/ 1515247 h 1592835"/>
              <a:gd name="connsiteX117" fmla="*/ 0 w 9662615"/>
              <a:gd name="connsiteY117" fmla="*/ 1514932 h 1592835"/>
              <a:gd name="connsiteX118" fmla="*/ 0 w 9662615"/>
              <a:gd name="connsiteY118" fmla="*/ 0 h 1592835"/>
              <a:gd name="connsiteX0" fmla="*/ 0 w 9662615"/>
              <a:gd name="connsiteY0" fmla="*/ 0 h 1692226"/>
              <a:gd name="connsiteX1" fmla="*/ 9662615 w 9662615"/>
              <a:gd name="connsiteY1" fmla="*/ 0 h 1692226"/>
              <a:gd name="connsiteX2" fmla="*/ 9662615 w 9662615"/>
              <a:gd name="connsiteY2" fmla="*/ 1280346 h 1692226"/>
              <a:gd name="connsiteX3" fmla="*/ 9658420 w 9662615"/>
              <a:gd name="connsiteY3" fmla="*/ 1280106 h 1692226"/>
              <a:gd name="connsiteX4" fmla="*/ 9469546 w 9662615"/>
              <a:gd name="connsiteY4" fmla="*/ 1289837 h 1692226"/>
              <a:gd name="connsiteX5" fmla="*/ 9385895 w 9662615"/>
              <a:gd name="connsiteY5" fmla="*/ 1269203 h 1692226"/>
              <a:gd name="connsiteX6" fmla="*/ 9144767 w 9662615"/>
              <a:gd name="connsiteY6" fmla="*/ 1264120 h 1692226"/>
              <a:gd name="connsiteX7" fmla="*/ 8837252 w 9662615"/>
              <a:gd name="connsiteY7" fmla="*/ 1350515 h 1692226"/>
              <a:gd name="connsiteX8" fmla="*/ 8705466 w 9662615"/>
              <a:gd name="connsiteY8" fmla="*/ 1342419 h 1692226"/>
              <a:gd name="connsiteX9" fmla="*/ 8652221 w 9662615"/>
              <a:gd name="connsiteY9" fmla="*/ 1326906 h 1692226"/>
              <a:gd name="connsiteX10" fmla="*/ 8632312 w 9662615"/>
              <a:gd name="connsiteY10" fmla="*/ 1326025 h 1692226"/>
              <a:gd name="connsiteX11" fmla="*/ 8591582 w 9662615"/>
              <a:gd name="connsiteY11" fmla="*/ 1341666 h 1692226"/>
              <a:gd name="connsiteX12" fmla="*/ 8537336 w 9662615"/>
              <a:gd name="connsiteY12" fmla="*/ 1341684 h 1692226"/>
              <a:gd name="connsiteX13" fmla="*/ 8472508 w 9662615"/>
              <a:gd name="connsiteY13" fmla="*/ 1363109 h 1692226"/>
              <a:gd name="connsiteX14" fmla="*/ 8258477 w 9662615"/>
              <a:gd name="connsiteY14" fmla="*/ 1370666 h 1692226"/>
              <a:gd name="connsiteX15" fmla="*/ 8197961 w 9662615"/>
              <a:gd name="connsiteY15" fmla="*/ 1392804 h 1692226"/>
              <a:gd name="connsiteX16" fmla="*/ 8171196 w 9662615"/>
              <a:gd name="connsiteY16" fmla="*/ 1397216 h 1692226"/>
              <a:gd name="connsiteX17" fmla="*/ 8127667 w 9662615"/>
              <a:gd name="connsiteY17" fmla="*/ 1418254 h 1692226"/>
              <a:gd name="connsiteX18" fmla="*/ 7974579 w 9662615"/>
              <a:gd name="connsiteY18" fmla="*/ 1383439 h 1692226"/>
              <a:gd name="connsiteX19" fmla="*/ 7768351 w 9662615"/>
              <a:gd name="connsiteY19" fmla="*/ 1395051 h 1692226"/>
              <a:gd name="connsiteX20" fmla="*/ 7635985 w 9662615"/>
              <a:gd name="connsiteY20" fmla="*/ 1386363 h 1692226"/>
              <a:gd name="connsiteX21" fmla="*/ 7466069 w 9662615"/>
              <a:gd name="connsiteY21" fmla="*/ 1377654 h 1692226"/>
              <a:gd name="connsiteX22" fmla="*/ 7355642 w 9662615"/>
              <a:gd name="connsiteY22" fmla="*/ 1407761 h 1692226"/>
              <a:gd name="connsiteX23" fmla="*/ 7151610 w 9662615"/>
              <a:gd name="connsiteY23" fmla="*/ 1397856 h 1692226"/>
              <a:gd name="connsiteX24" fmla="*/ 7082147 w 9662615"/>
              <a:gd name="connsiteY24" fmla="*/ 1406113 h 1692226"/>
              <a:gd name="connsiteX25" fmla="*/ 7014958 w 9662615"/>
              <a:gd name="connsiteY25" fmla="*/ 1396883 h 1692226"/>
              <a:gd name="connsiteX26" fmla="*/ 6907567 w 9662615"/>
              <a:gd name="connsiteY26" fmla="*/ 1419149 h 1692226"/>
              <a:gd name="connsiteX27" fmla="*/ 6748428 w 9662615"/>
              <a:gd name="connsiteY27" fmla="*/ 1420308 h 1692226"/>
              <a:gd name="connsiteX28" fmla="*/ 6654257 w 9662615"/>
              <a:gd name="connsiteY28" fmla="*/ 1424143 h 1692226"/>
              <a:gd name="connsiteX29" fmla="*/ 6620123 w 9662615"/>
              <a:gd name="connsiteY29" fmla="*/ 1430535 h 1692226"/>
              <a:gd name="connsiteX30" fmla="*/ 6571355 w 9662615"/>
              <a:gd name="connsiteY30" fmla="*/ 1436144 h 1692226"/>
              <a:gd name="connsiteX31" fmla="*/ 6486557 w 9662615"/>
              <a:gd name="connsiteY31" fmla="*/ 1449861 h 1692226"/>
              <a:gd name="connsiteX32" fmla="*/ 6370419 w 9662615"/>
              <a:gd name="connsiteY32" fmla="*/ 1461649 h 1692226"/>
              <a:gd name="connsiteX33" fmla="*/ 6278839 w 9662615"/>
              <a:gd name="connsiteY33" fmla="*/ 1449160 h 1692226"/>
              <a:gd name="connsiteX34" fmla="*/ 6272455 w 9662615"/>
              <a:gd name="connsiteY34" fmla="*/ 1453191 h 1692226"/>
              <a:gd name="connsiteX35" fmla="*/ 6212659 w 9662615"/>
              <a:gd name="connsiteY35" fmla="*/ 1454850 h 1692226"/>
              <a:gd name="connsiteX36" fmla="*/ 6069317 w 9662615"/>
              <a:gd name="connsiteY36" fmla="*/ 1445838 h 1692226"/>
              <a:gd name="connsiteX37" fmla="*/ 5878477 w 9662615"/>
              <a:gd name="connsiteY37" fmla="*/ 1439180 h 1692226"/>
              <a:gd name="connsiteX38" fmla="*/ 5838387 w 9662615"/>
              <a:gd name="connsiteY38" fmla="*/ 1444679 h 1692226"/>
              <a:gd name="connsiteX39" fmla="*/ 5771136 w 9662615"/>
              <a:gd name="connsiteY39" fmla="*/ 1453639 h 1692226"/>
              <a:gd name="connsiteX40" fmla="*/ 5724081 w 9662615"/>
              <a:gd name="connsiteY40" fmla="*/ 1470431 h 1692226"/>
              <a:gd name="connsiteX41" fmla="*/ 5666577 w 9662615"/>
              <a:gd name="connsiteY41" fmla="*/ 1473921 h 1692226"/>
              <a:gd name="connsiteX42" fmla="*/ 5649068 w 9662615"/>
              <a:gd name="connsiteY42" fmla="*/ 1461676 h 1692226"/>
              <a:gd name="connsiteX43" fmla="*/ 5588902 w 9662615"/>
              <a:gd name="connsiteY43" fmla="*/ 1469647 h 1692226"/>
              <a:gd name="connsiteX44" fmla="*/ 5498090 w 9662615"/>
              <a:gd name="connsiteY44" fmla="*/ 1483173 h 1692226"/>
              <a:gd name="connsiteX45" fmla="*/ 5444641 w 9662615"/>
              <a:gd name="connsiteY45" fmla="*/ 1487602 h 1692226"/>
              <a:gd name="connsiteX46" fmla="*/ 5299812 w 9662615"/>
              <a:gd name="connsiteY46" fmla="*/ 1503362 h 1692226"/>
              <a:gd name="connsiteX47" fmla="*/ 5213947 w 9662615"/>
              <a:gd name="connsiteY47" fmla="*/ 1516637 h 1692226"/>
              <a:gd name="connsiteX48" fmla="*/ 5090342 w 9662615"/>
              <a:gd name="connsiteY48" fmla="*/ 1546680 h 1692226"/>
              <a:gd name="connsiteX49" fmla="*/ 5129812 w 9662615"/>
              <a:gd name="connsiteY49" fmla="*/ 1521277 h 1692226"/>
              <a:gd name="connsiteX50" fmla="*/ 5059484 w 9662615"/>
              <a:gd name="connsiteY50" fmla="*/ 1546802 h 1692226"/>
              <a:gd name="connsiteX51" fmla="*/ 5038524 w 9662615"/>
              <a:gd name="connsiteY51" fmla="*/ 1545675 h 1692226"/>
              <a:gd name="connsiteX52" fmla="*/ 5026564 w 9662615"/>
              <a:gd name="connsiteY52" fmla="*/ 1545376 h 1692226"/>
              <a:gd name="connsiteX53" fmla="*/ 4969433 w 9662615"/>
              <a:gd name="connsiteY53" fmla="*/ 1550865 h 1692226"/>
              <a:gd name="connsiteX54" fmla="*/ 4921303 w 9662615"/>
              <a:gd name="connsiteY54" fmla="*/ 1575379 h 1692226"/>
              <a:gd name="connsiteX55" fmla="*/ 4863775 w 9662615"/>
              <a:gd name="connsiteY55" fmla="*/ 1562633 h 1692226"/>
              <a:gd name="connsiteX56" fmla="*/ 4847242 w 9662615"/>
              <a:gd name="connsiteY56" fmla="*/ 1565435 h 1692226"/>
              <a:gd name="connsiteX57" fmla="*/ 4809131 w 9662615"/>
              <a:gd name="connsiteY57" fmla="*/ 1692226 h 1692226"/>
              <a:gd name="connsiteX58" fmla="*/ 4791466 w 9662615"/>
              <a:gd name="connsiteY58" fmla="*/ 1561324 h 1692226"/>
              <a:gd name="connsiteX59" fmla="*/ 4784247 w 9662615"/>
              <a:gd name="connsiteY59" fmla="*/ 1562342 h 1692226"/>
              <a:gd name="connsiteX60" fmla="*/ 4735334 w 9662615"/>
              <a:gd name="connsiteY60" fmla="*/ 1581778 h 1692226"/>
              <a:gd name="connsiteX61" fmla="*/ 4697562 w 9662615"/>
              <a:gd name="connsiteY61" fmla="*/ 1551206 h 1692226"/>
              <a:gd name="connsiteX62" fmla="*/ 4662664 w 9662615"/>
              <a:gd name="connsiteY62" fmla="*/ 1573162 h 1692226"/>
              <a:gd name="connsiteX63" fmla="*/ 4603028 w 9662615"/>
              <a:gd name="connsiteY63" fmla="*/ 1568821 h 1692226"/>
              <a:gd name="connsiteX64" fmla="*/ 4541612 w 9662615"/>
              <a:gd name="connsiteY64" fmla="*/ 1545262 h 1692226"/>
              <a:gd name="connsiteX65" fmla="*/ 4422155 w 9662615"/>
              <a:gd name="connsiteY65" fmla="*/ 1542059 h 1692226"/>
              <a:gd name="connsiteX66" fmla="*/ 4221826 w 9662615"/>
              <a:gd name="connsiteY66" fmla="*/ 1508923 h 1692226"/>
              <a:gd name="connsiteX67" fmla="*/ 4096601 w 9662615"/>
              <a:gd name="connsiteY67" fmla="*/ 1521563 h 1692226"/>
              <a:gd name="connsiteX68" fmla="*/ 3970635 w 9662615"/>
              <a:gd name="connsiteY68" fmla="*/ 1544815 h 1692226"/>
              <a:gd name="connsiteX69" fmla="*/ 3833906 w 9662615"/>
              <a:gd name="connsiteY69" fmla="*/ 1516637 h 1692226"/>
              <a:gd name="connsiteX70" fmla="*/ 3696258 w 9662615"/>
              <a:gd name="connsiteY70" fmla="*/ 1537563 h 1692226"/>
              <a:gd name="connsiteX71" fmla="*/ 3594070 w 9662615"/>
              <a:gd name="connsiteY71" fmla="*/ 1509422 h 1692226"/>
              <a:gd name="connsiteX72" fmla="*/ 3565233 w 9662615"/>
              <a:gd name="connsiteY72" fmla="*/ 1515122 h 1692226"/>
              <a:gd name="connsiteX73" fmla="*/ 3560267 w 9662615"/>
              <a:gd name="connsiteY73" fmla="*/ 1516288 h 1692226"/>
              <a:gd name="connsiteX74" fmla="*/ 3540258 w 9662615"/>
              <a:gd name="connsiteY74" fmla="*/ 1516976 h 1692226"/>
              <a:gd name="connsiteX75" fmla="*/ 3534780 w 9662615"/>
              <a:gd name="connsiteY75" fmla="*/ 1522141 h 1692226"/>
              <a:gd name="connsiteX76" fmla="*/ 3504783 w 9662615"/>
              <a:gd name="connsiteY76" fmla="*/ 1526739 h 1692226"/>
              <a:gd name="connsiteX77" fmla="*/ 3430805 w 9662615"/>
              <a:gd name="connsiteY77" fmla="*/ 1542521 h 1692226"/>
              <a:gd name="connsiteX78" fmla="*/ 3292707 w 9662615"/>
              <a:gd name="connsiteY78" fmla="*/ 1520490 h 1692226"/>
              <a:gd name="connsiteX79" fmla="*/ 3187872 w 9662615"/>
              <a:gd name="connsiteY79" fmla="*/ 1519991 h 1692226"/>
              <a:gd name="connsiteX80" fmla="*/ 3148026 w 9662615"/>
              <a:gd name="connsiteY80" fmla="*/ 1524777 h 1692226"/>
              <a:gd name="connsiteX81" fmla="*/ 3092394 w 9662615"/>
              <a:gd name="connsiteY81" fmla="*/ 1528115 h 1692226"/>
              <a:gd name="connsiteX82" fmla="*/ 2994200 w 9662615"/>
              <a:gd name="connsiteY82" fmla="*/ 1537857 h 1692226"/>
              <a:gd name="connsiteX83" fmla="*/ 2862301 w 9662615"/>
              <a:gd name="connsiteY83" fmla="*/ 1544250 h 1692226"/>
              <a:gd name="connsiteX84" fmla="*/ 2766335 w 9662615"/>
              <a:gd name="connsiteY84" fmla="*/ 1527662 h 1692226"/>
              <a:gd name="connsiteX85" fmla="*/ 2757836 w 9662615"/>
              <a:gd name="connsiteY85" fmla="*/ 1531371 h 1692226"/>
              <a:gd name="connsiteX86" fmla="*/ 2691555 w 9662615"/>
              <a:gd name="connsiteY86" fmla="*/ 1530283 h 1692226"/>
              <a:gd name="connsiteX87" fmla="*/ 2491676 w 9662615"/>
              <a:gd name="connsiteY87" fmla="*/ 1500859 h 1692226"/>
              <a:gd name="connsiteX88" fmla="*/ 2378036 w 9662615"/>
              <a:gd name="connsiteY88" fmla="*/ 1520645 h 1692226"/>
              <a:gd name="connsiteX89" fmla="*/ 2284269 w 9662615"/>
              <a:gd name="connsiteY89" fmla="*/ 1503068 h 1692226"/>
              <a:gd name="connsiteX90" fmla="*/ 2207104 w 9662615"/>
              <a:gd name="connsiteY90" fmla="*/ 1508888 h 1692226"/>
              <a:gd name="connsiteX91" fmla="*/ 2149226 w 9662615"/>
              <a:gd name="connsiteY91" fmla="*/ 1523409 h 1692226"/>
              <a:gd name="connsiteX92" fmla="*/ 2084783 w 9662615"/>
              <a:gd name="connsiteY92" fmla="*/ 1524245 h 1692226"/>
              <a:gd name="connsiteX93" fmla="*/ 2070075 w 9662615"/>
              <a:gd name="connsiteY93" fmla="*/ 1511285 h 1692226"/>
              <a:gd name="connsiteX94" fmla="*/ 2001057 w 9662615"/>
              <a:gd name="connsiteY94" fmla="*/ 1516449 h 1692226"/>
              <a:gd name="connsiteX95" fmla="*/ 1896330 w 9662615"/>
              <a:gd name="connsiteY95" fmla="*/ 1525725 h 1692226"/>
              <a:gd name="connsiteX96" fmla="*/ 1835994 w 9662615"/>
              <a:gd name="connsiteY96" fmla="*/ 1527678 h 1692226"/>
              <a:gd name="connsiteX97" fmla="*/ 1671119 w 9662615"/>
              <a:gd name="connsiteY97" fmla="*/ 1536701 h 1692226"/>
              <a:gd name="connsiteX98" fmla="*/ 1601337 w 9662615"/>
              <a:gd name="connsiteY98" fmla="*/ 1548552 h 1692226"/>
              <a:gd name="connsiteX99" fmla="*/ 1407755 w 9662615"/>
              <a:gd name="connsiteY99" fmla="*/ 1571444 h 1692226"/>
              <a:gd name="connsiteX100" fmla="*/ 1271994 w 9662615"/>
              <a:gd name="connsiteY100" fmla="*/ 1579471 h 1692226"/>
              <a:gd name="connsiteX101" fmla="*/ 1249226 w 9662615"/>
              <a:gd name="connsiteY101" fmla="*/ 1583140 h 1692226"/>
              <a:gd name="connsiteX102" fmla="*/ 1217719 w 9662615"/>
              <a:gd name="connsiteY102" fmla="*/ 1580863 h 1692226"/>
              <a:gd name="connsiteX103" fmla="*/ 1091432 w 9662615"/>
              <a:gd name="connsiteY103" fmla="*/ 1571003 h 1692226"/>
              <a:gd name="connsiteX104" fmla="*/ 992039 w 9662615"/>
              <a:gd name="connsiteY104" fmla="*/ 1556662 h 1692226"/>
              <a:gd name="connsiteX105" fmla="*/ 868264 w 9662615"/>
              <a:gd name="connsiteY105" fmla="*/ 1566392 h 1692226"/>
              <a:gd name="connsiteX106" fmla="*/ 792765 w 9662615"/>
              <a:gd name="connsiteY106" fmla="*/ 1563102 h 1692226"/>
              <a:gd name="connsiteX107" fmla="*/ 669055 w 9662615"/>
              <a:gd name="connsiteY107" fmla="*/ 1543638 h 1692226"/>
              <a:gd name="connsiteX108" fmla="*/ 506152 w 9662615"/>
              <a:gd name="connsiteY108" fmla="*/ 1549124 h 1692226"/>
              <a:gd name="connsiteX109" fmla="*/ 472797 w 9662615"/>
              <a:gd name="connsiteY109" fmla="*/ 1568904 h 1692226"/>
              <a:gd name="connsiteX110" fmla="*/ 427864 w 9662615"/>
              <a:gd name="connsiteY110" fmla="*/ 1580848 h 1692226"/>
              <a:gd name="connsiteX111" fmla="*/ 408381 w 9662615"/>
              <a:gd name="connsiteY111" fmla="*/ 1552940 h 1692226"/>
              <a:gd name="connsiteX112" fmla="*/ 267163 w 9662615"/>
              <a:gd name="connsiteY112" fmla="*/ 1531913 h 1692226"/>
              <a:gd name="connsiteX113" fmla="*/ 196644 w 9662615"/>
              <a:gd name="connsiteY113" fmla="*/ 1524565 h 1692226"/>
              <a:gd name="connsiteX114" fmla="*/ 86819 w 9662615"/>
              <a:gd name="connsiteY114" fmla="*/ 1519517 h 1692226"/>
              <a:gd name="connsiteX115" fmla="*/ 53369 w 9662615"/>
              <a:gd name="connsiteY115" fmla="*/ 1516853 h 1692226"/>
              <a:gd name="connsiteX116" fmla="*/ 2359 w 9662615"/>
              <a:gd name="connsiteY116" fmla="*/ 1515247 h 1692226"/>
              <a:gd name="connsiteX117" fmla="*/ 0 w 9662615"/>
              <a:gd name="connsiteY117" fmla="*/ 1514932 h 1692226"/>
              <a:gd name="connsiteX118" fmla="*/ 0 w 9662615"/>
              <a:gd name="connsiteY118" fmla="*/ 0 h 1692226"/>
              <a:gd name="connsiteX0" fmla="*/ 0 w 9662615"/>
              <a:gd name="connsiteY0" fmla="*/ 0 h 1692226"/>
              <a:gd name="connsiteX1" fmla="*/ 9662615 w 9662615"/>
              <a:gd name="connsiteY1" fmla="*/ 0 h 1692226"/>
              <a:gd name="connsiteX2" fmla="*/ 9662615 w 9662615"/>
              <a:gd name="connsiteY2" fmla="*/ 1280346 h 1692226"/>
              <a:gd name="connsiteX3" fmla="*/ 9658420 w 9662615"/>
              <a:gd name="connsiteY3" fmla="*/ 1280106 h 1692226"/>
              <a:gd name="connsiteX4" fmla="*/ 9469546 w 9662615"/>
              <a:gd name="connsiteY4" fmla="*/ 1289837 h 1692226"/>
              <a:gd name="connsiteX5" fmla="*/ 9385895 w 9662615"/>
              <a:gd name="connsiteY5" fmla="*/ 1269203 h 1692226"/>
              <a:gd name="connsiteX6" fmla="*/ 9144767 w 9662615"/>
              <a:gd name="connsiteY6" fmla="*/ 1264120 h 1692226"/>
              <a:gd name="connsiteX7" fmla="*/ 8837252 w 9662615"/>
              <a:gd name="connsiteY7" fmla="*/ 1350515 h 1692226"/>
              <a:gd name="connsiteX8" fmla="*/ 8705466 w 9662615"/>
              <a:gd name="connsiteY8" fmla="*/ 1342419 h 1692226"/>
              <a:gd name="connsiteX9" fmla="*/ 8652221 w 9662615"/>
              <a:gd name="connsiteY9" fmla="*/ 1326906 h 1692226"/>
              <a:gd name="connsiteX10" fmla="*/ 8632312 w 9662615"/>
              <a:gd name="connsiteY10" fmla="*/ 1326025 h 1692226"/>
              <a:gd name="connsiteX11" fmla="*/ 8591582 w 9662615"/>
              <a:gd name="connsiteY11" fmla="*/ 1341666 h 1692226"/>
              <a:gd name="connsiteX12" fmla="*/ 8537336 w 9662615"/>
              <a:gd name="connsiteY12" fmla="*/ 1341684 h 1692226"/>
              <a:gd name="connsiteX13" fmla="*/ 8472508 w 9662615"/>
              <a:gd name="connsiteY13" fmla="*/ 1363109 h 1692226"/>
              <a:gd name="connsiteX14" fmla="*/ 8258477 w 9662615"/>
              <a:gd name="connsiteY14" fmla="*/ 1370666 h 1692226"/>
              <a:gd name="connsiteX15" fmla="*/ 8197961 w 9662615"/>
              <a:gd name="connsiteY15" fmla="*/ 1392804 h 1692226"/>
              <a:gd name="connsiteX16" fmla="*/ 8171196 w 9662615"/>
              <a:gd name="connsiteY16" fmla="*/ 1397216 h 1692226"/>
              <a:gd name="connsiteX17" fmla="*/ 8127667 w 9662615"/>
              <a:gd name="connsiteY17" fmla="*/ 1418254 h 1692226"/>
              <a:gd name="connsiteX18" fmla="*/ 7974579 w 9662615"/>
              <a:gd name="connsiteY18" fmla="*/ 1383439 h 1692226"/>
              <a:gd name="connsiteX19" fmla="*/ 7768351 w 9662615"/>
              <a:gd name="connsiteY19" fmla="*/ 1395051 h 1692226"/>
              <a:gd name="connsiteX20" fmla="*/ 7635985 w 9662615"/>
              <a:gd name="connsiteY20" fmla="*/ 1386363 h 1692226"/>
              <a:gd name="connsiteX21" fmla="*/ 7466069 w 9662615"/>
              <a:gd name="connsiteY21" fmla="*/ 1377654 h 1692226"/>
              <a:gd name="connsiteX22" fmla="*/ 7355642 w 9662615"/>
              <a:gd name="connsiteY22" fmla="*/ 1407761 h 1692226"/>
              <a:gd name="connsiteX23" fmla="*/ 7151610 w 9662615"/>
              <a:gd name="connsiteY23" fmla="*/ 1397856 h 1692226"/>
              <a:gd name="connsiteX24" fmla="*/ 7082147 w 9662615"/>
              <a:gd name="connsiteY24" fmla="*/ 1406113 h 1692226"/>
              <a:gd name="connsiteX25" fmla="*/ 7014958 w 9662615"/>
              <a:gd name="connsiteY25" fmla="*/ 1396883 h 1692226"/>
              <a:gd name="connsiteX26" fmla="*/ 6907567 w 9662615"/>
              <a:gd name="connsiteY26" fmla="*/ 1419149 h 1692226"/>
              <a:gd name="connsiteX27" fmla="*/ 6748428 w 9662615"/>
              <a:gd name="connsiteY27" fmla="*/ 1420308 h 1692226"/>
              <a:gd name="connsiteX28" fmla="*/ 6654257 w 9662615"/>
              <a:gd name="connsiteY28" fmla="*/ 1424143 h 1692226"/>
              <a:gd name="connsiteX29" fmla="*/ 6620123 w 9662615"/>
              <a:gd name="connsiteY29" fmla="*/ 1430535 h 1692226"/>
              <a:gd name="connsiteX30" fmla="*/ 6571355 w 9662615"/>
              <a:gd name="connsiteY30" fmla="*/ 1436144 h 1692226"/>
              <a:gd name="connsiteX31" fmla="*/ 6486557 w 9662615"/>
              <a:gd name="connsiteY31" fmla="*/ 1449861 h 1692226"/>
              <a:gd name="connsiteX32" fmla="*/ 6370419 w 9662615"/>
              <a:gd name="connsiteY32" fmla="*/ 1461649 h 1692226"/>
              <a:gd name="connsiteX33" fmla="*/ 6278839 w 9662615"/>
              <a:gd name="connsiteY33" fmla="*/ 1449160 h 1692226"/>
              <a:gd name="connsiteX34" fmla="*/ 6272455 w 9662615"/>
              <a:gd name="connsiteY34" fmla="*/ 1453191 h 1692226"/>
              <a:gd name="connsiteX35" fmla="*/ 6212659 w 9662615"/>
              <a:gd name="connsiteY35" fmla="*/ 1454850 h 1692226"/>
              <a:gd name="connsiteX36" fmla="*/ 6069317 w 9662615"/>
              <a:gd name="connsiteY36" fmla="*/ 1445838 h 1692226"/>
              <a:gd name="connsiteX37" fmla="*/ 5878477 w 9662615"/>
              <a:gd name="connsiteY37" fmla="*/ 1439180 h 1692226"/>
              <a:gd name="connsiteX38" fmla="*/ 5838387 w 9662615"/>
              <a:gd name="connsiteY38" fmla="*/ 1444679 h 1692226"/>
              <a:gd name="connsiteX39" fmla="*/ 5771136 w 9662615"/>
              <a:gd name="connsiteY39" fmla="*/ 1453639 h 1692226"/>
              <a:gd name="connsiteX40" fmla="*/ 5724081 w 9662615"/>
              <a:gd name="connsiteY40" fmla="*/ 1470431 h 1692226"/>
              <a:gd name="connsiteX41" fmla="*/ 5666577 w 9662615"/>
              <a:gd name="connsiteY41" fmla="*/ 1473921 h 1692226"/>
              <a:gd name="connsiteX42" fmla="*/ 5649068 w 9662615"/>
              <a:gd name="connsiteY42" fmla="*/ 1461676 h 1692226"/>
              <a:gd name="connsiteX43" fmla="*/ 5588902 w 9662615"/>
              <a:gd name="connsiteY43" fmla="*/ 1469647 h 1692226"/>
              <a:gd name="connsiteX44" fmla="*/ 5498090 w 9662615"/>
              <a:gd name="connsiteY44" fmla="*/ 1483173 h 1692226"/>
              <a:gd name="connsiteX45" fmla="*/ 5444641 w 9662615"/>
              <a:gd name="connsiteY45" fmla="*/ 1487602 h 1692226"/>
              <a:gd name="connsiteX46" fmla="*/ 5299812 w 9662615"/>
              <a:gd name="connsiteY46" fmla="*/ 1503362 h 1692226"/>
              <a:gd name="connsiteX47" fmla="*/ 5213947 w 9662615"/>
              <a:gd name="connsiteY47" fmla="*/ 1516637 h 1692226"/>
              <a:gd name="connsiteX48" fmla="*/ 5090342 w 9662615"/>
              <a:gd name="connsiteY48" fmla="*/ 1546680 h 1692226"/>
              <a:gd name="connsiteX49" fmla="*/ 5129812 w 9662615"/>
              <a:gd name="connsiteY49" fmla="*/ 1521277 h 1692226"/>
              <a:gd name="connsiteX50" fmla="*/ 5059484 w 9662615"/>
              <a:gd name="connsiteY50" fmla="*/ 1546802 h 1692226"/>
              <a:gd name="connsiteX51" fmla="*/ 5038524 w 9662615"/>
              <a:gd name="connsiteY51" fmla="*/ 1545675 h 1692226"/>
              <a:gd name="connsiteX52" fmla="*/ 5026564 w 9662615"/>
              <a:gd name="connsiteY52" fmla="*/ 1545376 h 1692226"/>
              <a:gd name="connsiteX53" fmla="*/ 4969433 w 9662615"/>
              <a:gd name="connsiteY53" fmla="*/ 1550865 h 1692226"/>
              <a:gd name="connsiteX54" fmla="*/ 4921303 w 9662615"/>
              <a:gd name="connsiteY54" fmla="*/ 1575379 h 1692226"/>
              <a:gd name="connsiteX55" fmla="*/ 4863775 w 9662615"/>
              <a:gd name="connsiteY55" fmla="*/ 1562633 h 1692226"/>
              <a:gd name="connsiteX56" fmla="*/ 4847242 w 9662615"/>
              <a:gd name="connsiteY56" fmla="*/ 1664826 h 1692226"/>
              <a:gd name="connsiteX57" fmla="*/ 4809131 w 9662615"/>
              <a:gd name="connsiteY57" fmla="*/ 1692226 h 1692226"/>
              <a:gd name="connsiteX58" fmla="*/ 4791466 w 9662615"/>
              <a:gd name="connsiteY58" fmla="*/ 1561324 h 1692226"/>
              <a:gd name="connsiteX59" fmla="*/ 4784247 w 9662615"/>
              <a:gd name="connsiteY59" fmla="*/ 1562342 h 1692226"/>
              <a:gd name="connsiteX60" fmla="*/ 4735334 w 9662615"/>
              <a:gd name="connsiteY60" fmla="*/ 1581778 h 1692226"/>
              <a:gd name="connsiteX61" fmla="*/ 4697562 w 9662615"/>
              <a:gd name="connsiteY61" fmla="*/ 1551206 h 1692226"/>
              <a:gd name="connsiteX62" fmla="*/ 4662664 w 9662615"/>
              <a:gd name="connsiteY62" fmla="*/ 1573162 h 1692226"/>
              <a:gd name="connsiteX63" fmla="*/ 4603028 w 9662615"/>
              <a:gd name="connsiteY63" fmla="*/ 1568821 h 1692226"/>
              <a:gd name="connsiteX64" fmla="*/ 4541612 w 9662615"/>
              <a:gd name="connsiteY64" fmla="*/ 1545262 h 1692226"/>
              <a:gd name="connsiteX65" fmla="*/ 4422155 w 9662615"/>
              <a:gd name="connsiteY65" fmla="*/ 1542059 h 1692226"/>
              <a:gd name="connsiteX66" fmla="*/ 4221826 w 9662615"/>
              <a:gd name="connsiteY66" fmla="*/ 1508923 h 1692226"/>
              <a:gd name="connsiteX67" fmla="*/ 4096601 w 9662615"/>
              <a:gd name="connsiteY67" fmla="*/ 1521563 h 1692226"/>
              <a:gd name="connsiteX68" fmla="*/ 3970635 w 9662615"/>
              <a:gd name="connsiteY68" fmla="*/ 1544815 h 1692226"/>
              <a:gd name="connsiteX69" fmla="*/ 3833906 w 9662615"/>
              <a:gd name="connsiteY69" fmla="*/ 1516637 h 1692226"/>
              <a:gd name="connsiteX70" fmla="*/ 3696258 w 9662615"/>
              <a:gd name="connsiteY70" fmla="*/ 1537563 h 1692226"/>
              <a:gd name="connsiteX71" fmla="*/ 3594070 w 9662615"/>
              <a:gd name="connsiteY71" fmla="*/ 1509422 h 1692226"/>
              <a:gd name="connsiteX72" fmla="*/ 3565233 w 9662615"/>
              <a:gd name="connsiteY72" fmla="*/ 1515122 h 1692226"/>
              <a:gd name="connsiteX73" fmla="*/ 3560267 w 9662615"/>
              <a:gd name="connsiteY73" fmla="*/ 1516288 h 1692226"/>
              <a:gd name="connsiteX74" fmla="*/ 3540258 w 9662615"/>
              <a:gd name="connsiteY74" fmla="*/ 1516976 h 1692226"/>
              <a:gd name="connsiteX75" fmla="*/ 3534780 w 9662615"/>
              <a:gd name="connsiteY75" fmla="*/ 1522141 h 1692226"/>
              <a:gd name="connsiteX76" fmla="*/ 3504783 w 9662615"/>
              <a:gd name="connsiteY76" fmla="*/ 1526739 h 1692226"/>
              <a:gd name="connsiteX77" fmla="*/ 3430805 w 9662615"/>
              <a:gd name="connsiteY77" fmla="*/ 1542521 h 1692226"/>
              <a:gd name="connsiteX78" fmla="*/ 3292707 w 9662615"/>
              <a:gd name="connsiteY78" fmla="*/ 1520490 h 1692226"/>
              <a:gd name="connsiteX79" fmla="*/ 3187872 w 9662615"/>
              <a:gd name="connsiteY79" fmla="*/ 1519991 h 1692226"/>
              <a:gd name="connsiteX80" fmla="*/ 3148026 w 9662615"/>
              <a:gd name="connsiteY80" fmla="*/ 1524777 h 1692226"/>
              <a:gd name="connsiteX81" fmla="*/ 3092394 w 9662615"/>
              <a:gd name="connsiteY81" fmla="*/ 1528115 h 1692226"/>
              <a:gd name="connsiteX82" fmla="*/ 2994200 w 9662615"/>
              <a:gd name="connsiteY82" fmla="*/ 1537857 h 1692226"/>
              <a:gd name="connsiteX83" fmla="*/ 2862301 w 9662615"/>
              <a:gd name="connsiteY83" fmla="*/ 1544250 h 1692226"/>
              <a:gd name="connsiteX84" fmla="*/ 2766335 w 9662615"/>
              <a:gd name="connsiteY84" fmla="*/ 1527662 h 1692226"/>
              <a:gd name="connsiteX85" fmla="*/ 2757836 w 9662615"/>
              <a:gd name="connsiteY85" fmla="*/ 1531371 h 1692226"/>
              <a:gd name="connsiteX86" fmla="*/ 2691555 w 9662615"/>
              <a:gd name="connsiteY86" fmla="*/ 1530283 h 1692226"/>
              <a:gd name="connsiteX87" fmla="*/ 2491676 w 9662615"/>
              <a:gd name="connsiteY87" fmla="*/ 1500859 h 1692226"/>
              <a:gd name="connsiteX88" fmla="*/ 2378036 w 9662615"/>
              <a:gd name="connsiteY88" fmla="*/ 1520645 h 1692226"/>
              <a:gd name="connsiteX89" fmla="*/ 2284269 w 9662615"/>
              <a:gd name="connsiteY89" fmla="*/ 1503068 h 1692226"/>
              <a:gd name="connsiteX90" fmla="*/ 2207104 w 9662615"/>
              <a:gd name="connsiteY90" fmla="*/ 1508888 h 1692226"/>
              <a:gd name="connsiteX91" fmla="*/ 2149226 w 9662615"/>
              <a:gd name="connsiteY91" fmla="*/ 1523409 h 1692226"/>
              <a:gd name="connsiteX92" fmla="*/ 2084783 w 9662615"/>
              <a:gd name="connsiteY92" fmla="*/ 1524245 h 1692226"/>
              <a:gd name="connsiteX93" fmla="*/ 2070075 w 9662615"/>
              <a:gd name="connsiteY93" fmla="*/ 1511285 h 1692226"/>
              <a:gd name="connsiteX94" fmla="*/ 2001057 w 9662615"/>
              <a:gd name="connsiteY94" fmla="*/ 1516449 h 1692226"/>
              <a:gd name="connsiteX95" fmla="*/ 1896330 w 9662615"/>
              <a:gd name="connsiteY95" fmla="*/ 1525725 h 1692226"/>
              <a:gd name="connsiteX96" fmla="*/ 1835994 w 9662615"/>
              <a:gd name="connsiteY96" fmla="*/ 1527678 h 1692226"/>
              <a:gd name="connsiteX97" fmla="*/ 1671119 w 9662615"/>
              <a:gd name="connsiteY97" fmla="*/ 1536701 h 1692226"/>
              <a:gd name="connsiteX98" fmla="*/ 1601337 w 9662615"/>
              <a:gd name="connsiteY98" fmla="*/ 1548552 h 1692226"/>
              <a:gd name="connsiteX99" fmla="*/ 1407755 w 9662615"/>
              <a:gd name="connsiteY99" fmla="*/ 1571444 h 1692226"/>
              <a:gd name="connsiteX100" fmla="*/ 1271994 w 9662615"/>
              <a:gd name="connsiteY100" fmla="*/ 1579471 h 1692226"/>
              <a:gd name="connsiteX101" fmla="*/ 1249226 w 9662615"/>
              <a:gd name="connsiteY101" fmla="*/ 1583140 h 1692226"/>
              <a:gd name="connsiteX102" fmla="*/ 1217719 w 9662615"/>
              <a:gd name="connsiteY102" fmla="*/ 1580863 h 1692226"/>
              <a:gd name="connsiteX103" fmla="*/ 1091432 w 9662615"/>
              <a:gd name="connsiteY103" fmla="*/ 1571003 h 1692226"/>
              <a:gd name="connsiteX104" fmla="*/ 992039 w 9662615"/>
              <a:gd name="connsiteY104" fmla="*/ 1556662 h 1692226"/>
              <a:gd name="connsiteX105" fmla="*/ 868264 w 9662615"/>
              <a:gd name="connsiteY105" fmla="*/ 1566392 h 1692226"/>
              <a:gd name="connsiteX106" fmla="*/ 792765 w 9662615"/>
              <a:gd name="connsiteY106" fmla="*/ 1563102 h 1692226"/>
              <a:gd name="connsiteX107" fmla="*/ 669055 w 9662615"/>
              <a:gd name="connsiteY107" fmla="*/ 1543638 h 1692226"/>
              <a:gd name="connsiteX108" fmla="*/ 506152 w 9662615"/>
              <a:gd name="connsiteY108" fmla="*/ 1549124 h 1692226"/>
              <a:gd name="connsiteX109" fmla="*/ 472797 w 9662615"/>
              <a:gd name="connsiteY109" fmla="*/ 1568904 h 1692226"/>
              <a:gd name="connsiteX110" fmla="*/ 427864 w 9662615"/>
              <a:gd name="connsiteY110" fmla="*/ 1580848 h 1692226"/>
              <a:gd name="connsiteX111" fmla="*/ 408381 w 9662615"/>
              <a:gd name="connsiteY111" fmla="*/ 1552940 h 1692226"/>
              <a:gd name="connsiteX112" fmla="*/ 267163 w 9662615"/>
              <a:gd name="connsiteY112" fmla="*/ 1531913 h 1692226"/>
              <a:gd name="connsiteX113" fmla="*/ 196644 w 9662615"/>
              <a:gd name="connsiteY113" fmla="*/ 1524565 h 1692226"/>
              <a:gd name="connsiteX114" fmla="*/ 86819 w 9662615"/>
              <a:gd name="connsiteY114" fmla="*/ 1519517 h 1692226"/>
              <a:gd name="connsiteX115" fmla="*/ 53369 w 9662615"/>
              <a:gd name="connsiteY115" fmla="*/ 1516853 h 1692226"/>
              <a:gd name="connsiteX116" fmla="*/ 2359 w 9662615"/>
              <a:gd name="connsiteY116" fmla="*/ 1515247 h 1692226"/>
              <a:gd name="connsiteX117" fmla="*/ 0 w 9662615"/>
              <a:gd name="connsiteY117" fmla="*/ 1514932 h 1692226"/>
              <a:gd name="connsiteX118" fmla="*/ 0 w 9662615"/>
              <a:gd name="connsiteY118" fmla="*/ 0 h 1692226"/>
              <a:gd name="connsiteX0" fmla="*/ 0 w 9662615"/>
              <a:gd name="connsiteY0" fmla="*/ 0 h 1692226"/>
              <a:gd name="connsiteX1" fmla="*/ 9662615 w 9662615"/>
              <a:gd name="connsiteY1" fmla="*/ 0 h 1692226"/>
              <a:gd name="connsiteX2" fmla="*/ 9662615 w 9662615"/>
              <a:gd name="connsiteY2" fmla="*/ 1280346 h 1692226"/>
              <a:gd name="connsiteX3" fmla="*/ 9658420 w 9662615"/>
              <a:gd name="connsiteY3" fmla="*/ 1280106 h 1692226"/>
              <a:gd name="connsiteX4" fmla="*/ 9469546 w 9662615"/>
              <a:gd name="connsiteY4" fmla="*/ 1289837 h 1692226"/>
              <a:gd name="connsiteX5" fmla="*/ 9385895 w 9662615"/>
              <a:gd name="connsiteY5" fmla="*/ 1269203 h 1692226"/>
              <a:gd name="connsiteX6" fmla="*/ 9144767 w 9662615"/>
              <a:gd name="connsiteY6" fmla="*/ 1264120 h 1692226"/>
              <a:gd name="connsiteX7" fmla="*/ 8837252 w 9662615"/>
              <a:gd name="connsiteY7" fmla="*/ 1350515 h 1692226"/>
              <a:gd name="connsiteX8" fmla="*/ 8705466 w 9662615"/>
              <a:gd name="connsiteY8" fmla="*/ 1342419 h 1692226"/>
              <a:gd name="connsiteX9" fmla="*/ 8652221 w 9662615"/>
              <a:gd name="connsiteY9" fmla="*/ 1326906 h 1692226"/>
              <a:gd name="connsiteX10" fmla="*/ 8632312 w 9662615"/>
              <a:gd name="connsiteY10" fmla="*/ 1326025 h 1692226"/>
              <a:gd name="connsiteX11" fmla="*/ 8591582 w 9662615"/>
              <a:gd name="connsiteY11" fmla="*/ 1341666 h 1692226"/>
              <a:gd name="connsiteX12" fmla="*/ 8537336 w 9662615"/>
              <a:gd name="connsiteY12" fmla="*/ 1341684 h 1692226"/>
              <a:gd name="connsiteX13" fmla="*/ 8472508 w 9662615"/>
              <a:gd name="connsiteY13" fmla="*/ 1363109 h 1692226"/>
              <a:gd name="connsiteX14" fmla="*/ 8258477 w 9662615"/>
              <a:gd name="connsiteY14" fmla="*/ 1370666 h 1692226"/>
              <a:gd name="connsiteX15" fmla="*/ 8197961 w 9662615"/>
              <a:gd name="connsiteY15" fmla="*/ 1392804 h 1692226"/>
              <a:gd name="connsiteX16" fmla="*/ 8171196 w 9662615"/>
              <a:gd name="connsiteY16" fmla="*/ 1397216 h 1692226"/>
              <a:gd name="connsiteX17" fmla="*/ 8127667 w 9662615"/>
              <a:gd name="connsiteY17" fmla="*/ 1418254 h 1692226"/>
              <a:gd name="connsiteX18" fmla="*/ 7974579 w 9662615"/>
              <a:gd name="connsiteY18" fmla="*/ 1383439 h 1692226"/>
              <a:gd name="connsiteX19" fmla="*/ 7768351 w 9662615"/>
              <a:gd name="connsiteY19" fmla="*/ 1395051 h 1692226"/>
              <a:gd name="connsiteX20" fmla="*/ 7635985 w 9662615"/>
              <a:gd name="connsiteY20" fmla="*/ 1386363 h 1692226"/>
              <a:gd name="connsiteX21" fmla="*/ 7466069 w 9662615"/>
              <a:gd name="connsiteY21" fmla="*/ 1377654 h 1692226"/>
              <a:gd name="connsiteX22" fmla="*/ 7355642 w 9662615"/>
              <a:gd name="connsiteY22" fmla="*/ 1407761 h 1692226"/>
              <a:gd name="connsiteX23" fmla="*/ 7151610 w 9662615"/>
              <a:gd name="connsiteY23" fmla="*/ 1397856 h 1692226"/>
              <a:gd name="connsiteX24" fmla="*/ 7082147 w 9662615"/>
              <a:gd name="connsiteY24" fmla="*/ 1406113 h 1692226"/>
              <a:gd name="connsiteX25" fmla="*/ 7014958 w 9662615"/>
              <a:gd name="connsiteY25" fmla="*/ 1396883 h 1692226"/>
              <a:gd name="connsiteX26" fmla="*/ 6907567 w 9662615"/>
              <a:gd name="connsiteY26" fmla="*/ 1419149 h 1692226"/>
              <a:gd name="connsiteX27" fmla="*/ 6748428 w 9662615"/>
              <a:gd name="connsiteY27" fmla="*/ 1420308 h 1692226"/>
              <a:gd name="connsiteX28" fmla="*/ 6654257 w 9662615"/>
              <a:gd name="connsiteY28" fmla="*/ 1424143 h 1692226"/>
              <a:gd name="connsiteX29" fmla="*/ 6620123 w 9662615"/>
              <a:gd name="connsiteY29" fmla="*/ 1430535 h 1692226"/>
              <a:gd name="connsiteX30" fmla="*/ 6571355 w 9662615"/>
              <a:gd name="connsiteY30" fmla="*/ 1436144 h 1692226"/>
              <a:gd name="connsiteX31" fmla="*/ 6486557 w 9662615"/>
              <a:gd name="connsiteY31" fmla="*/ 1449861 h 1692226"/>
              <a:gd name="connsiteX32" fmla="*/ 6370419 w 9662615"/>
              <a:gd name="connsiteY32" fmla="*/ 1461649 h 1692226"/>
              <a:gd name="connsiteX33" fmla="*/ 6278839 w 9662615"/>
              <a:gd name="connsiteY33" fmla="*/ 1449160 h 1692226"/>
              <a:gd name="connsiteX34" fmla="*/ 6272455 w 9662615"/>
              <a:gd name="connsiteY34" fmla="*/ 1453191 h 1692226"/>
              <a:gd name="connsiteX35" fmla="*/ 6212659 w 9662615"/>
              <a:gd name="connsiteY35" fmla="*/ 1454850 h 1692226"/>
              <a:gd name="connsiteX36" fmla="*/ 6069317 w 9662615"/>
              <a:gd name="connsiteY36" fmla="*/ 1445838 h 1692226"/>
              <a:gd name="connsiteX37" fmla="*/ 5878477 w 9662615"/>
              <a:gd name="connsiteY37" fmla="*/ 1439180 h 1692226"/>
              <a:gd name="connsiteX38" fmla="*/ 5838387 w 9662615"/>
              <a:gd name="connsiteY38" fmla="*/ 1444679 h 1692226"/>
              <a:gd name="connsiteX39" fmla="*/ 5771136 w 9662615"/>
              <a:gd name="connsiteY39" fmla="*/ 1453639 h 1692226"/>
              <a:gd name="connsiteX40" fmla="*/ 5724081 w 9662615"/>
              <a:gd name="connsiteY40" fmla="*/ 1470431 h 1692226"/>
              <a:gd name="connsiteX41" fmla="*/ 5666577 w 9662615"/>
              <a:gd name="connsiteY41" fmla="*/ 1473921 h 1692226"/>
              <a:gd name="connsiteX42" fmla="*/ 5649068 w 9662615"/>
              <a:gd name="connsiteY42" fmla="*/ 1461676 h 1692226"/>
              <a:gd name="connsiteX43" fmla="*/ 5588902 w 9662615"/>
              <a:gd name="connsiteY43" fmla="*/ 1469647 h 1692226"/>
              <a:gd name="connsiteX44" fmla="*/ 5498090 w 9662615"/>
              <a:gd name="connsiteY44" fmla="*/ 1483173 h 1692226"/>
              <a:gd name="connsiteX45" fmla="*/ 5444641 w 9662615"/>
              <a:gd name="connsiteY45" fmla="*/ 1487602 h 1692226"/>
              <a:gd name="connsiteX46" fmla="*/ 5299812 w 9662615"/>
              <a:gd name="connsiteY46" fmla="*/ 1503362 h 1692226"/>
              <a:gd name="connsiteX47" fmla="*/ 5213947 w 9662615"/>
              <a:gd name="connsiteY47" fmla="*/ 1516637 h 1692226"/>
              <a:gd name="connsiteX48" fmla="*/ 5090342 w 9662615"/>
              <a:gd name="connsiteY48" fmla="*/ 1546680 h 1692226"/>
              <a:gd name="connsiteX49" fmla="*/ 5129812 w 9662615"/>
              <a:gd name="connsiteY49" fmla="*/ 1521277 h 1692226"/>
              <a:gd name="connsiteX50" fmla="*/ 5059484 w 9662615"/>
              <a:gd name="connsiteY50" fmla="*/ 1546802 h 1692226"/>
              <a:gd name="connsiteX51" fmla="*/ 5038524 w 9662615"/>
              <a:gd name="connsiteY51" fmla="*/ 1545675 h 1692226"/>
              <a:gd name="connsiteX52" fmla="*/ 5026564 w 9662615"/>
              <a:gd name="connsiteY52" fmla="*/ 1545376 h 1692226"/>
              <a:gd name="connsiteX53" fmla="*/ 4969433 w 9662615"/>
              <a:gd name="connsiteY53" fmla="*/ 1550865 h 1692226"/>
              <a:gd name="connsiteX54" fmla="*/ 4921303 w 9662615"/>
              <a:gd name="connsiteY54" fmla="*/ 1575379 h 1692226"/>
              <a:gd name="connsiteX55" fmla="*/ 4871726 w 9662615"/>
              <a:gd name="connsiteY55" fmla="*/ 1570584 h 1692226"/>
              <a:gd name="connsiteX56" fmla="*/ 4847242 w 9662615"/>
              <a:gd name="connsiteY56" fmla="*/ 1664826 h 1692226"/>
              <a:gd name="connsiteX57" fmla="*/ 4809131 w 9662615"/>
              <a:gd name="connsiteY57" fmla="*/ 1692226 h 1692226"/>
              <a:gd name="connsiteX58" fmla="*/ 4791466 w 9662615"/>
              <a:gd name="connsiteY58" fmla="*/ 1561324 h 1692226"/>
              <a:gd name="connsiteX59" fmla="*/ 4784247 w 9662615"/>
              <a:gd name="connsiteY59" fmla="*/ 1562342 h 1692226"/>
              <a:gd name="connsiteX60" fmla="*/ 4735334 w 9662615"/>
              <a:gd name="connsiteY60" fmla="*/ 1581778 h 1692226"/>
              <a:gd name="connsiteX61" fmla="*/ 4697562 w 9662615"/>
              <a:gd name="connsiteY61" fmla="*/ 1551206 h 1692226"/>
              <a:gd name="connsiteX62" fmla="*/ 4662664 w 9662615"/>
              <a:gd name="connsiteY62" fmla="*/ 1573162 h 1692226"/>
              <a:gd name="connsiteX63" fmla="*/ 4603028 w 9662615"/>
              <a:gd name="connsiteY63" fmla="*/ 1568821 h 1692226"/>
              <a:gd name="connsiteX64" fmla="*/ 4541612 w 9662615"/>
              <a:gd name="connsiteY64" fmla="*/ 1545262 h 1692226"/>
              <a:gd name="connsiteX65" fmla="*/ 4422155 w 9662615"/>
              <a:gd name="connsiteY65" fmla="*/ 1542059 h 1692226"/>
              <a:gd name="connsiteX66" fmla="*/ 4221826 w 9662615"/>
              <a:gd name="connsiteY66" fmla="*/ 1508923 h 1692226"/>
              <a:gd name="connsiteX67" fmla="*/ 4096601 w 9662615"/>
              <a:gd name="connsiteY67" fmla="*/ 1521563 h 1692226"/>
              <a:gd name="connsiteX68" fmla="*/ 3970635 w 9662615"/>
              <a:gd name="connsiteY68" fmla="*/ 1544815 h 1692226"/>
              <a:gd name="connsiteX69" fmla="*/ 3833906 w 9662615"/>
              <a:gd name="connsiteY69" fmla="*/ 1516637 h 1692226"/>
              <a:gd name="connsiteX70" fmla="*/ 3696258 w 9662615"/>
              <a:gd name="connsiteY70" fmla="*/ 1537563 h 1692226"/>
              <a:gd name="connsiteX71" fmla="*/ 3594070 w 9662615"/>
              <a:gd name="connsiteY71" fmla="*/ 1509422 h 1692226"/>
              <a:gd name="connsiteX72" fmla="*/ 3565233 w 9662615"/>
              <a:gd name="connsiteY72" fmla="*/ 1515122 h 1692226"/>
              <a:gd name="connsiteX73" fmla="*/ 3560267 w 9662615"/>
              <a:gd name="connsiteY73" fmla="*/ 1516288 h 1692226"/>
              <a:gd name="connsiteX74" fmla="*/ 3540258 w 9662615"/>
              <a:gd name="connsiteY74" fmla="*/ 1516976 h 1692226"/>
              <a:gd name="connsiteX75" fmla="*/ 3534780 w 9662615"/>
              <a:gd name="connsiteY75" fmla="*/ 1522141 h 1692226"/>
              <a:gd name="connsiteX76" fmla="*/ 3504783 w 9662615"/>
              <a:gd name="connsiteY76" fmla="*/ 1526739 h 1692226"/>
              <a:gd name="connsiteX77" fmla="*/ 3430805 w 9662615"/>
              <a:gd name="connsiteY77" fmla="*/ 1542521 h 1692226"/>
              <a:gd name="connsiteX78" fmla="*/ 3292707 w 9662615"/>
              <a:gd name="connsiteY78" fmla="*/ 1520490 h 1692226"/>
              <a:gd name="connsiteX79" fmla="*/ 3187872 w 9662615"/>
              <a:gd name="connsiteY79" fmla="*/ 1519991 h 1692226"/>
              <a:gd name="connsiteX80" fmla="*/ 3148026 w 9662615"/>
              <a:gd name="connsiteY80" fmla="*/ 1524777 h 1692226"/>
              <a:gd name="connsiteX81" fmla="*/ 3092394 w 9662615"/>
              <a:gd name="connsiteY81" fmla="*/ 1528115 h 1692226"/>
              <a:gd name="connsiteX82" fmla="*/ 2994200 w 9662615"/>
              <a:gd name="connsiteY82" fmla="*/ 1537857 h 1692226"/>
              <a:gd name="connsiteX83" fmla="*/ 2862301 w 9662615"/>
              <a:gd name="connsiteY83" fmla="*/ 1544250 h 1692226"/>
              <a:gd name="connsiteX84" fmla="*/ 2766335 w 9662615"/>
              <a:gd name="connsiteY84" fmla="*/ 1527662 h 1692226"/>
              <a:gd name="connsiteX85" fmla="*/ 2757836 w 9662615"/>
              <a:gd name="connsiteY85" fmla="*/ 1531371 h 1692226"/>
              <a:gd name="connsiteX86" fmla="*/ 2691555 w 9662615"/>
              <a:gd name="connsiteY86" fmla="*/ 1530283 h 1692226"/>
              <a:gd name="connsiteX87" fmla="*/ 2491676 w 9662615"/>
              <a:gd name="connsiteY87" fmla="*/ 1500859 h 1692226"/>
              <a:gd name="connsiteX88" fmla="*/ 2378036 w 9662615"/>
              <a:gd name="connsiteY88" fmla="*/ 1520645 h 1692226"/>
              <a:gd name="connsiteX89" fmla="*/ 2284269 w 9662615"/>
              <a:gd name="connsiteY89" fmla="*/ 1503068 h 1692226"/>
              <a:gd name="connsiteX90" fmla="*/ 2207104 w 9662615"/>
              <a:gd name="connsiteY90" fmla="*/ 1508888 h 1692226"/>
              <a:gd name="connsiteX91" fmla="*/ 2149226 w 9662615"/>
              <a:gd name="connsiteY91" fmla="*/ 1523409 h 1692226"/>
              <a:gd name="connsiteX92" fmla="*/ 2084783 w 9662615"/>
              <a:gd name="connsiteY92" fmla="*/ 1524245 h 1692226"/>
              <a:gd name="connsiteX93" fmla="*/ 2070075 w 9662615"/>
              <a:gd name="connsiteY93" fmla="*/ 1511285 h 1692226"/>
              <a:gd name="connsiteX94" fmla="*/ 2001057 w 9662615"/>
              <a:gd name="connsiteY94" fmla="*/ 1516449 h 1692226"/>
              <a:gd name="connsiteX95" fmla="*/ 1896330 w 9662615"/>
              <a:gd name="connsiteY95" fmla="*/ 1525725 h 1692226"/>
              <a:gd name="connsiteX96" fmla="*/ 1835994 w 9662615"/>
              <a:gd name="connsiteY96" fmla="*/ 1527678 h 1692226"/>
              <a:gd name="connsiteX97" fmla="*/ 1671119 w 9662615"/>
              <a:gd name="connsiteY97" fmla="*/ 1536701 h 1692226"/>
              <a:gd name="connsiteX98" fmla="*/ 1601337 w 9662615"/>
              <a:gd name="connsiteY98" fmla="*/ 1548552 h 1692226"/>
              <a:gd name="connsiteX99" fmla="*/ 1407755 w 9662615"/>
              <a:gd name="connsiteY99" fmla="*/ 1571444 h 1692226"/>
              <a:gd name="connsiteX100" fmla="*/ 1271994 w 9662615"/>
              <a:gd name="connsiteY100" fmla="*/ 1579471 h 1692226"/>
              <a:gd name="connsiteX101" fmla="*/ 1249226 w 9662615"/>
              <a:gd name="connsiteY101" fmla="*/ 1583140 h 1692226"/>
              <a:gd name="connsiteX102" fmla="*/ 1217719 w 9662615"/>
              <a:gd name="connsiteY102" fmla="*/ 1580863 h 1692226"/>
              <a:gd name="connsiteX103" fmla="*/ 1091432 w 9662615"/>
              <a:gd name="connsiteY103" fmla="*/ 1571003 h 1692226"/>
              <a:gd name="connsiteX104" fmla="*/ 992039 w 9662615"/>
              <a:gd name="connsiteY104" fmla="*/ 1556662 h 1692226"/>
              <a:gd name="connsiteX105" fmla="*/ 868264 w 9662615"/>
              <a:gd name="connsiteY105" fmla="*/ 1566392 h 1692226"/>
              <a:gd name="connsiteX106" fmla="*/ 792765 w 9662615"/>
              <a:gd name="connsiteY106" fmla="*/ 1563102 h 1692226"/>
              <a:gd name="connsiteX107" fmla="*/ 669055 w 9662615"/>
              <a:gd name="connsiteY107" fmla="*/ 1543638 h 1692226"/>
              <a:gd name="connsiteX108" fmla="*/ 506152 w 9662615"/>
              <a:gd name="connsiteY108" fmla="*/ 1549124 h 1692226"/>
              <a:gd name="connsiteX109" fmla="*/ 472797 w 9662615"/>
              <a:gd name="connsiteY109" fmla="*/ 1568904 h 1692226"/>
              <a:gd name="connsiteX110" fmla="*/ 427864 w 9662615"/>
              <a:gd name="connsiteY110" fmla="*/ 1580848 h 1692226"/>
              <a:gd name="connsiteX111" fmla="*/ 408381 w 9662615"/>
              <a:gd name="connsiteY111" fmla="*/ 1552940 h 1692226"/>
              <a:gd name="connsiteX112" fmla="*/ 267163 w 9662615"/>
              <a:gd name="connsiteY112" fmla="*/ 1531913 h 1692226"/>
              <a:gd name="connsiteX113" fmla="*/ 196644 w 9662615"/>
              <a:gd name="connsiteY113" fmla="*/ 1524565 h 1692226"/>
              <a:gd name="connsiteX114" fmla="*/ 86819 w 9662615"/>
              <a:gd name="connsiteY114" fmla="*/ 1519517 h 1692226"/>
              <a:gd name="connsiteX115" fmla="*/ 53369 w 9662615"/>
              <a:gd name="connsiteY115" fmla="*/ 1516853 h 1692226"/>
              <a:gd name="connsiteX116" fmla="*/ 2359 w 9662615"/>
              <a:gd name="connsiteY116" fmla="*/ 1515247 h 1692226"/>
              <a:gd name="connsiteX117" fmla="*/ 0 w 9662615"/>
              <a:gd name="connsiteY117" fmla="*/ 1514932 h 1692226"/>
              <a:gd name="connsiteX118" fmla="*/ 0 w 9662615"/>
              <a:gd name="connsiteY118" fmla="*/ 0 h 1692226"/>
              <a:gd name="connsiteX0" fmla="*/ 0 w 9662615"/>
              <a:gd name="connsiteY0" fmla="*/ 0 h 1692226"/>
              <a:gd name="connsiteX1" fmla="*/ 9662615 w 9662615"/>
              <a:gd name="connsiteY1" fmla="*/ 0 h 1692226"/>
              <a:gd name="connsiteX2" fmla="*/ 9662615 w 9662615"/>
              <a:gd name="connsiteY2" fmla="*/ 1280346 h 1692226"/>
              <a:gd name="connsiteX3" fmla="*/ 9658420 w 9662615"/>
              <a:gd name="connsiteY3" fmla="*/ 1280106 h 1692226"/>
              <a:gd name="connsiteX4" fmla="*/ 9469546 w 9662615"/>
              <a:gd name="connsiteY4" fmla="*/ 1289837 h 1692226"/>
              <a:gd name="connsiteX5" fmla="*/ 9385895 w 9662615"/>
              <a:gd name="connsiteY5" fmla="*/ 1269203 h 1692226"/>
              <a:gd name="connsiteX6" fmla="*/ 9144767 w 9662615"/>
              <a:gd name="connsiteY6" fmla="*/ 1264120 h 1692226"/>
              <a:gd name="connsiteX7" fmla="*/ 8837252 w 9662615"/>
              <a:gd name="connsiteY7" fmla="*/ 1350515 h 1692226"/>
              <a:gd name="connsiteX8" fmla="*/ 8705466 w 9662615"/>
              <a:gd name="connsiteY8" fmla="*/ 1342419 h 1692226"/>
              <a:gd name="connsiteX9" fmla="*/ 8652221 w 9662615"/>
              <a:gd name="connsiteY9" fmla="*/ 1326906 h 1692226"/>
              <a:gd name="connsiteX10" fmla="*/ 8632312 w 9662615"/>
              <a:gd name="connsiteY10" fmla="*/ 1326025 h 1692226"/>
              <a:gd name="connsiteX11" fmla="*/ 8591582 w 9662615"/>
              <a:gd name="connsiteY11" fmla="*/ 1341666 h 1692226"/>
              <a:gd name="connsiteX12" fmla="*/ 8537336 w 9662615"/>
              <a:gd name="connsiteY12" fmla="*/ 1341684 h 1692226"/>
              <a:gd name="connsiteX13" fmla="*/ 8472508 w 9662615"/>
              <a:gd name="connsiteY13" fmla="*/ 1363109 h 1692226"/>
              <a:gd name="connsiteX14" fmla="*/ 8258477 w 9662615"/>
              <a:gd name="connsiteY14" fmla="*/ 1370666 h 1692226"/>
              <a:gd name="connsiteX15" fmla="*/ 8197961 w 9662615"/>
              <a:gd name="connsiteY15" fmla="*/ 1392804 h 1692226"/>
              <a:gd name="connsiteX16" fmla="*/ 8171196 w 9662615"/>
              <a:gd name="connsiteY16" fmla="*/ 1397216 h 1692226"/>
              <a:gd name="connsiteX17" fmla="*/ 8127667 w 9662615"/>
              <a:gd name="connsiteY17" fmla="*/ 1418254 h 1692226"/>
              <a:gd name="connsiteX18" fmla="*/ 7974579 w 9662615"/>
              <a:gd name="connsiteY18" fmla="*/ 1383439 h 1692226"/>
              <a:gd name="connsiteX19" fmla="*/ 7768351 w 9662615"/>
              <a:gd name="connsiteY19" fmla="*/ 1395051 h 1692226"/>
              <a:gd name="connsiteX20" fmla="*/ 7635985 w 9662615"/>
              <a:gd name="connsiteY20" fmla="*/ 1386363 h 1692226"/>
              <a:gd name="connsiteX21" fmla="*/ 7466069 w 9662615"/>
              <a:gd name="connsiteY21" fmla="*/ 1377654 h 1692226"/>
              <a:gd name="connsiteX22" fmla="*/ 7355642 w 9662615"/>
              <a:gd name="connsiteY22" fmla="*/ 1407761 h 1692226"/>
              <a:gd name="connsiteX23" fmla="*/ 7151610 w 9662615"/>
              <a:gd name="connsiteY23" fmla="*/ 1397856 h 1692226"/>
              <a:gd name="connsiteX24" fmla="*/ 7082147 w 9662615"/>
              <a:gd name="connsiteY24" fmla="*/ 1406113 h 1692226"/>
              <a:gd name="connsiteX25" fmla="*/ 7014958 w 9662615"/>
              <a:gd name="connsiteY25" fmla="*/ 1396883 h 1692226"/>
              <a:gd name="connsiteX26" fmla="*/ 6907567 w 9662615"/>
              <a:gd name="connsiteY26" fmla="*/ 1419149 h 1692226"/>
              <a:gd name="connsiteX27" fmla="*/ 6748428 w 9662615"/>
              <a:gd name="connsiteY27" fmla="*/ 1420308 h 1692226"/>
              <a:gd name="connsiteX28" fmla="*/ 6654257 w 9662615"/>
              <a:gd name="connsiteY28" fmla="*/ 1424143 h 1692226"/>
              <a:gd name="connsiteX29" fmla="*/ 6620123 w 9662615"/>
              <a:gd name="connsiteY29" fmla="*/ 1430535 h 1692226"/>
              <a:gd name="connsiteX30" fmla="*/ 6571355 w 9662615"/>
              <a:gd name="connsiteY30" fmla="*/ 1436144 h 1692226"/>
              <a:gd name="connsiteX31" fmla="*/ 6486557 w 9662615"/>
              <a:gd name="connsiteY31" fmla="*/ 1449861 h 1692226"/>
              <a:gd name="connsiteX32" fmla="*/ 6370419 w 9662615"/>
              <a:gd name="connsiteY32" fmla="*/ 1461649 h 1692226"/>
              <a:gd name="connsiteX33" fmla="*/ 6278839 w 9662615"/>
              <a:gd name="connsiteY33" fmla="*/ 1449160 h 1692226"/>
              <a:gd name="connsiteX34" fmla="*/ 6272455 w 9662615"/>
              <a:gd name="connsiteY34" fmla="*/ 1453191 h 1692226"/>
              <a:gd name="connsiteX35" fmla="*/ 6212659 w 9662615"/>
              <a:gd name="connsiteY35" fmla="*/ 1454850 h 1692226"/>
              <a:gd name="connsiteX36" fmla="*/ 6069317 w 9662615"/>
              <a:gd name="connsiteY36" fmla="*/ 1445838 h 1692226"/>
              <a:gd name="connsiteX37" fmla="*/ 5878477 w 9662615"/>
              <a:gd name="connsiteY37" fmla="*/ 1439180 h 1692226"/>
              <a:gd name="connsiteX38" fmla="*/ 5838387 w 9662615"/>
              <a:gd name="connsiteY38" fmla="*/ 1444679 h 1692226"/>
              <a:gd name="connsiteX39" fmla="*/ 5771136 w 9662615"/>
              <a:gd name="connsiteY39" fmla="*/ 1453639 h 1692226"/>
              <a:gd name="connsiteX40" fmla="*/ 5724081 w 9662615"/>
              <a:gd name="connsiteY40" fmla="*/ 1470431 h 1692226"/>
              <a:gd name="connsiteX41" fmla="*/ 5666577 w 9662615"/>
              <a:gd name="connsiteY41" fmla="*/ 1473921 h 1692226"/>
              <a:gd name="connsiteX42" fmla="*/ 5649068 w 9662615"/>
              <a:gd name="connsiteY42" fmla="*/ 1461676 h 1692226"/>
              <a:gd name="connsiteX43" fmla="*/ 5588902 w 9662615"/>
              <a:gd name="connsiteY43" fmla="*/ 1469647 h 1692226"/>
              <a:gd name="connsiteX44" fmla="*/ 5498090 w 9662615"/>
              <a:gd name="connsiteY44" fmla="*/ 1483173 h 1692226"/>
              <a:gd name="connsiteX45" fmla="*/ 5444641 w 9662615"/>
              <a:gd name="connsiteY45" fmla="*/ 1487602 h 1692226"/>
              <a:gd name="connsiteX46" fmla="*/ 5299812 w 9662615"/>
              <a:gd name="connsiteY46" fmla="*/ 1503362 h 1692226"/>
              <a:gd name="connsiteX47" fmla="*/ 5213947 w 9662615"/>
              <a:gd name="connsiteY47" fmla="*/ 1516637 h 1692226"/>
              <a:gd name="connsiteX48" fmla="*/ 5090342 w 9662615"/>
              <a:gd name="connsiteY48" fmla="*/ 1546680 h 1692226"/>
              <a:gd name="connsiteX49" fmla="*/ 5129812 w 9662615"/>
              <a:gd name="connsiteY49" fmla="*/ 1521277 h 1692226"/>
              <a:gd name="connsiteX50" fmla="*/ 5059484 w 9662615"/>
              <a:gd name="connsiteY50" fmla="*/ 1546802 h 1692226"/>
              <a:gd name="connsiteX51" fmla="*/ 5038524 w 9662615"/>
              <a:gd name="connsiteY51" fmla="*/ 1545675 h 1692226"/>
              <a:gd name="connsiteX52" fmla="*/ 5026564 w 9662615"/>
              <a:gd name="connsiteY52" fmla="*/ 1545376 h 1692226"/>
              <a:gd name="connsiteX53" fmla="*/ 4969433 w 9662615"/>
              <a:gd name="connsiteY53" fmla="*/ 1550865 h 1692226"/>
              <a:gd name="connsiteX54" fmla="*/ 4921303 w 9662615"/>
              <a:gd name="connsiteY54" fmla="*/ 1575379 h 1692226"/>
              <a:gd name="connsiteX55" fmla="*/ 4871726 w 9662615"/>
              <a:gd name="connsiteY55" fmla="*/ 1570584 h 1692226"/>
              <a:gd name="connsiteX56" fmla="*/ 4847242 w 9662615"/>
              <a:gd name="connsiteY56" fmla="*/ 1621094 h 1692226"/>
              <a:gd name="connsiteX57" fmla="*/ 4809131 w 9662615"/>
              <a:gd name="connsiteY57" fmla="*/ 1692226 h 1692226"/>
              <a:gd name="connsiteX58" fmla="*/ 4791466 w 9662615"/>
              <a:gd name="connsiteY58" fmla="*/ 1561324 h 1692226"/>
              <a:gd name="connsiteX59" fmla="*/ 4784247 w 9662615"/>
              <a:gd name="connsiteY59" fmla="*/ 1562342 h 1692226"/>
              <a:gd name="connsiteX60" fmla="*/ 4735334 w 9662615"/>
              <a:gd name="connsiteY60" fmla="*/ 1581778 h 1692226"/>
              <a:gd name="connsiteX61" fmla="*/ 4697562 w 9662615"/>
              <a:gd name="connsiteY61" fmla="*/ 1551206 h 1692226"/>
              <a:gd name="connsiteX62" fmla="*/ 4662664 w 9662615"/>
              <a:gd name="connsiteY62" fmla="*/ 1573162 h 1692226"/>
              <a:gd name="connsiteX63" fmla="*/ 4603028 w 9662615"/>
              <a:gd name="connsiteY63" fmla="*/ 1568821 h 1692226"/>
              <a:gd name="connsiteX64" fmla="*/ 4541612 w 9662615"/>
              <a:gd name="connsiteY64" fmla="*/ 1545262 h 1692226"/>
              <a:gd name="connsiteX65" fmla="*/ 4422155 w 9662615"/>
              <a:gd name="connsiteY65" fmla="*/ 1542059 h 1692226"/>
              <a:gd name="connsiteX66" fmla="*/ 4221826 w 9662615"/>
              <a:gd name="connsiteY66" fmla="*/ 1508923 h 1692226"/>
              <a:gd name="connsiteX67" fmla="*/ 4096601 w 9662615"/>
              <a:gd name="connsiteY67" fmla="*/ 1521563 h 1692226"/>
              <a:gd name="connsiteX68" fmla="*/ 3970635 w 9662615"/>
              <a:gd name="connsiteY68" fmla="*/ 1544815 h 1692226"/>
              <a:gd name="connsiteX69" fmla="*/ 3833906 w 9662615"/>
              <a:gd name="connsiteY69" fmla="*/ 1516637 h 1692226"/>
              <a:gd name="connsiteX70" fmla="*/ 3696258 w 9662615"/>
              <a:gd name="connsiteY70" fmla="*/ 1537563 h 1692226"/>
              <a:gd name="connsiteX71" fmla="*/ 3594070 w 9662615"/>
              <a:gd name="connsiteY71" fmla="*/ 1509422 h 1692226"/>
              <a:gd name="connsiteX72" fmla="*/ 3565233 w 9662615"/>
              <a:gd name="connsiteY72" fmla="*/ 1515122 h 1692226"/>
              <a:gd name="connsiteX73" fmla="*/ 3560267 w 9662615"/>
              <a:gd name="connsiteY73" fmla="*/ 1516288 h 1692226"/>
              <a:gd name="connsiteX74" fmla="*/ 3540258 w 9662615"/>
              <a:gd name="connsiteY74" fmla="*/ 1516976 h 1692226"/>
              <a:gd name="connsiteX75" fmla="*/ 3534780 w 9662615"/>
              <a:gd name="connsiteY75" fmla="*/ 1522141 h 1692226"/>
              <a:gd name="connsiteX76" fmla="*/ 3504783 w 9662615"/>
              <a:gd name="connsiteY76" fmla="*/ 1526739 h 1692226"/>
              <a:gd name="connsiteX77" fmla="*/ 3430805 w 9662615"/>
              <a:gd name="connsiteY77" fmla="*/ 1542521 h 1692226"/>
              <a:gd name="connsiteX78" fmla="*/ 3292707 w 9662615"/>
              <a:gd name="connsiteY78" fmla="*/ 1520490 h 1692226"/>
              <a:gd name="connsiteX79" fmla="*/ 3187872 w 9662615"/>
              <a:gd name="connsiteY79" fmla="*/ 1519991 h 1692226"/>
              <a:gd name="connsiteX80" fmla="*/ 3148026 w 9662615"/>
              <a:gd name="connsiteY80" fmla="*/ 1524777 h 1692226"/>
              <a:gd name="connsiteX81" fmla="*/ 3092394 w 9662615"/>
              <a:gd name="connsiteY81" fmla="*/ 1528115 h 1692226"/>
              <a:gd name="connsiteX82" fmla="*/ 2994200 w 9662615"/>
              <a:gd name="connsiteY82" fmla="*/ 1537857 h 1692226"/>
              <a:gd name="connsiteX83" fmla="*/ 2862301 w 9662615"/>
              <a:gd name="connsiteY83" fmla="*/ 1544250 h 1692226"/>
              <a:gd name="connsiteX84" fmla="*/ 2766335 w 9662615"/>
              <a:gd name="connsiteY84" fmla="*/ 1527662 h 1692226"/>
              <a:gd name="connsiteX85" fmla="*/ 2757836 w 9662615"/>
              <a:gd name="connsiteY85" fmla="*/ 1531371 h 1692226"/>
              <a:gd name="connsiteX86" fmla="*/ 2691555 w 9662615"/>
              <a:gd name="connsiteY86" fmla="*/ 1530283 h 1692226"/>
              <a:gd name="connsiteX87" fmla="*/ 2491676 w 9662615"/>
              <a:gd name="connsiteY87" fmla="*/ 1500859 h 1692226"/>
              <a:gd name="connsiteX88" fmla="*/ 2378036 w 9662615"/>
              <a:gd name="connsiteY88" fmla="*/ 1520645 h 1692226"/>
              <a:gd name="connsiteX89" fmla="*/ 2284269 w 9662615"/>
              <a:gd name="connsiteY89" fmla="*/ 1503068 h 1692226"/>
              <a:gd name="connsiteX90" fmla="*/ 2207104 w 9662615"/>
              <a:gd name="connsiteY90" fmla="*/ 1508888 h 1692226"/>
              <a:gd name="connsiteX91" fmla="*/ 2149226 w 9662615"/>
              <a:gd name="connsiteY91" fmla="*/ 1523409 h 1692226"/>
              <a:gd name="connsiteX92" fmla="*/ 2084783 w 9662615"/>
              <a:gd name="connsiteY92" fmla="*/ 1524245 h 1692226"/>
              <a:gd name="connsiteX93" fmla="*/ 2070075 w 9662615"/>
              <a:gd name="connsiteY93" fmla="*/ 1511285 h 1692226"/>
              <a:gd name="connsiteX94" fmla="*/ 2001057 w 9662615"/>
              <a:gd name="connsiteY94" fmla="*/ 1516449 h 1692226"/>
              <a:gd name="connsiteX95" fmla="*/ 1896330 w 9662615"/>
              <a:gd name="connsiteY95" fmla="*/ 1525725 h 1692226"/>
              <a:gd name="connsiteX96" fmla="*/ 1835994 w 9662615"/>
              <a:gd name="connsiteY96" fmla="*/ 1527678 h 1692226"/>
              <a:gd name="connsiteX97" fmla="*/ 1671119 w 9662615"/>
              <a:gd name="connsiteY97" fmla="*/ 1536701 h 1692226"/>
              <a:gd name="connsiteX98" fmla="*/ 1601337 w 9662615"/>
              <a:gd name="connsiteY98" fmla="*/ 1548552 h 1692226"/>
              <a:gd name="connsiteX99" fmla="*/ 1407755 w 9662615"/>
              <a:gd name="connsiteY99" fmla="*/ 1571444 h 1692226"/>
              <a:gd name="connsiteX100" fmla="*/ 1271994 w 9662615"/>
              <a:gd name="connsiteY100" fmla="*/ 1579471 h 1692226"/>
              <a:gd name="connsiteX101" fmla="*/ 1249226 w 9662615"/>
              <a:gd name="connsiteY101" fmla="*/ 1583140 h 1692226"/>
              <a:gd name="connsiteX102" fmla="*/ 1217719 w 9662615"/>
              <a:gd name="connsiteY102" fmla="*/ 1580863 h 1692226"/>
              <a:gd name="connsiteX103" fmla="*/ 1091432 w 9662615"/>
              <a:gd name="connsiteY103" fmla="*/ 1571003 h 1692226"/>
              <a:gd name="connsiteX104" fmla="*/ 992039 w 9662615"/>
              <a:gd name="connsiteY104" fmla="*/ 1556662 h 1692226"/>
              <a:gd name="connsiteX105" fmla="*/ 868264 w 9662615"/>
              <a:gd name="connsiteY105" fmla="*/ 1566392 h 1692226"/>
              <a:gd name="connsiteX106" fmla="*/ 792765 w 9662615"/>
              <a:gd name="connsiteY106" fmla="*/ 1563102 h 1692226"/>
              <a:gd name="connsiteX107" fmla="*/ 669055 w 9662615"/>
              <a:gd name="connsiteY107" fmla="*/ 1543638 h 1692226"/>
              <a:gd name="connsiteX108" fmla="*/ 506152 w 9662615"/>
              <a:gd name="connsiteY108" fmla="*/ 1549124 h 1692226"/>
              <a:gd name="connsiteX109" fmla="*/ 472797 w 9662615"/>
              <a:gd name="connsiteY109" fmla="*/ 1568904 h 1692226"/>
              <a:gd name="connsiteX110" fmla="*/ 427864 w 9662615"/>
              <a:gd name="connsiteY110" fmla="*/ 1580848 h 1692226"/>
              <a:gd name="connsiteX111" fmla="*/ 408381 w 9662615"/>
              <a:gd name="connsiteY111" fmla="*/ 1552940 h 1692226"/>
              <a:gd name="connsiteX112" fmla="*/ 267163 w 9662615"/>
              <a:gd name="connsiteY112" fmla="*/ 1531913 h 1692226"/>
              <a:gd name="connsiteX113" fmla="*/ 196644 w 9662615"/>
              <a:gd name="connsiteY113" fmla="*/ 1524565 h 1692226"/>
              <a:gd name="connsiteX114" fmla="*/ 86819 w 9662615"/>
              <a:gd name="connsiteY114" fmla="*/ 1519517 h 1692226"/>
              <a:gd name="connsiteX115" fmla="*/ 53369 w 9662615"/>
              <a:gd name="connsiteY115" fmla="*/ 1516853 h 1692226"/>
              <a:gd name="connsiteX116" fmla="*/ 2359 w 9662615"/>
              <a:gd name="connsiteY116" fmla="*/ 1515247 h 1692226"/>
              <a:gd name="connsiteX117" fmla="*/ 0 w 9662615"/>
              <a:gd name="connsiteY117" fmla="*/ 1514932 h 1692226"/>
              <a:gd name="connsiteX118" fmla="*/ 0 w 9662615"/>
              <a:gd name="connsiteY118" fmla="*/ 0 h 1692226"/>
              <a:gd name="connsiteX0" fmla="*/ 0 w 9662615"/>
              <a:gd name="connsiteY0" fmla="*/ 0 h 1621094"/>
              <a:gd name="connsiteX1" fmla="*/ 9662615 w 9662615"/>
              <a:gd name="connsiteY1" fmla="*/ 0 h 1621094"/>
              <a:gd name="connsiteX2" fmla="*/ 9662615 w 9662615"/>
              <a:gd name="connsiteY2" fmla="*/ 1280346 h 1621094"/>
              <a:gd name="connsiteX3" fmla="*/ 9658420 w 9662615"/>
              <a:gd name="connsiteY3" fmla="*/ 1280106 h 1621094"/>
              <a:gd name="connsiteX4" fmla="*/ 9469546 w 9662615"/>
              <a:gd name="connsiteY4" fmla="*/ 1289837 h 1621094"/>
              <a:gd name="connsiteX5" fmla="*/ 9385895 w 9662615"/>
              <a:gd name="connsiteY5" fmla="*/ 1269203 h 1621094"/>
              <a:gd name="connsiteX6" fmla="*/ 9144767 w 9662615"/>
              <a:gd name="connsiteY6" fmla="*/ 1264120 h 1621094"/>
              <a:gd name="connsiteX7" fmla="*/ 8837252 w 9662615"/>
              <a:gd name="connsiteY7" fmla="*/ 1350515 h 1621094"/>
              <a:gd name="connsiteX8" fmla="*/ 8705466 w 9662615"/>
              <a:gd name="connsiteY8" fmla="*/ 1342419 h 1621094"/>
              <a:gd name="connsiteX9" fmla="*/ 8652221 w 9662615"/>
              <a:gd name="connsiteY9" fmla="*/ 1326906 h 1621094"/>
              <a:gd name="connsiteX10" fmla="*/ 8632312 w 9662615"/>
              <a:gd name="connsiteY10" fmla="*/ 1326025 h 1621094"/>
              <a:gd name="connsiteX11" fmla="*/ 8591582 w 9662615"/>
              <a:gd name="connsiteY11" fmla="*/ 1341666 h 1621094"/>
              <a:gd name="connsiteX12" fmla="*/ 8537336 w 9662615"/>
              <a:gd name="connsiteY12" fmla="*/ 1341684 h 1621094"/>
              <a:gd name="connsiteX13" fmla="*/ 8472508 w 9662615"/>
              <a:gd name="connsiteY13" fmla="*/ 1363109 h 1621094"/>
              <a:gd name="connsiteX14" fmla="*/ 8258477 w 9662615"/>
              <a:gd name="connsiteY14" fmla="*/ 1370666 h 1621094"/>
              <a:gd name="connsiteX15" fmla="*/ 8197961 w 9662615"/>
              <a:gd name="connsiteY15" fmla="*/ 1392804 h 1621094"/>
              <a:gd name="connsiteX16" fmla="*/ 8171196 w 9662615"/>
              <a:gd name="connsiteY16" fmla="*/ 1397216 h 1621094"/>
              <a:gd name="connsiteX17" fmla="*/ 8127667 w 9662615"/>
              <a:gd name="connsiteY17" fmla="*/ 1418254 h 1621094"/>
              <a:gd name="connsiteX18" fmla="*/ 7974579 w 9662615"/>
              <a:gd name="connsiteY18" fmla="*/ 1383439 h 1621094"/>
              <a:gd name="connsiteX19" fmla="*/ 7768351 w 9662615"/>
              <a:gd name="connsiteY19" fmla="*/ 1395051 h 1621094"/>
              <a:gd name="connsiteX20" fmla="*/ 7635985 w 9662615"/>
              <a:gd name="connsiteY20" fmla="*/ 1386363 h 1621094"/>
              <a:gd name="connsiteX21" fmla="*/ 7466069 w 9662615"/>
              <a:gd name="connsiteY21" fmla="*/ 1377654 h 1621094"/>
              <a:gd name="connsiteX22" fmla="*/ 7355642 w 9662615"/>
              <a:gd name="connsiteY22" fmla="*/ 1407761 h 1621094"/>
              <a:gd name="connsiteX23" fmla="*/ 7151610 w 9662615"/>
              <a:gd name="connsiteY23" fmla="*/ 1397856 h 1621094"/>
              <a:gd name="connsiteX24" fmla="*/ 7082147 w 9662615"/>
              <a:gd name="connsiteY24" fmla="*/ 1406113 h 1621094"/>
              <a:gd name="connsiteX25" fmla="*/ 7014958 w 9662615"/>
              <a:gd name="connsiteY25" fmla="*/ 1396883 h 1621094"/>
              <a:gd name="connsiteX26" fmla="*/ 6907567 w 9662615"/>
              <a:gd name="connsiteY26" fmla="*/ 1419149 h 1621094"/>
              <a:gd name="connsiteX27" fmla="*/ 6748428 w 9662615"/>
              <a:gd name="connsiteY27" fmla="*/ 1420308 h 1621094"/>
              <a:gd name="connsiteX28" fmla="*/ 6654257 w 9662615"/>
              <a:gd name="connsiteY28" fmla="*/ 1424143 h 1621094"/>
              <a:gd name="connsiteX29" fmla="*/ 6620123 w 9662615"/>
              <a:gd name="connsiteY29" fmla="*/ 1430535 h 1621094"/>
              <a:gd name="connsiteX30" fmla="*/ 6571355 w 9662615"/>
              <a:gd name="connsiteY30" fmla="*/ 1436144 h 1621094"/>
              <a:gd name="connsiteX31" fmla="*/ 6486557 w 9662615"/>
              <a:gd name="connsiteY31" fmla="*/ 1449861 h 1621094"/>
              <a:gd name="connsiteX32" fmla="*/ 6370419 w 9662615"/>
              <a:gd name="connsiteY32" fmla="*/ 1461649 h 1621094"/>
              <a:gd name="connsiteX33" fmla="*/ 6278839 w 9662615"/>
              <a:gd name="connsiteY33" fmla="*/ 1449160 h 1621094"/>
              <a:gd name="connsiteX34" fmla="*/ 6272455 w 9662615"/>
              <a:gd name="connsiteY34" fmla="*/ 1453191 h 1621094"/>
              <a:gd name="connsiteX35" fmla="*/ 6212659 w 9662615"/>
              <a:gd name="connsiteY35" fmla="*/ 1454850 h 1621094"/>
              <a:gd name="connsiteX36" fmla="*/ 6069317 w 9662615"/>
              <a:gd name="connsiteY36" fmla="*/ 1445838 h 1621094"/>
              <a:gd name="connsiteX37" fmla="*/ 5878477 w 9662615"/>
              <a:gd name="connsiteY37" fmla="*/ 1439180 h 1621094"/>
              <a:gd name="connsiteX38" fmla="*/ 5838387 w 9662615"/>
              <a:gd name="connsiteY38" fmla="*/ 1444679 h 1621094"/>
              <a:gd name="connsiteX39" fmla="*/ 5771136 w 9662615"/>
              <a:gd name="connsiteY39" fmla="*/ 1453639 h 1621094"/>
              <a:gd name="connsiteX40" fmla="*/ 5724081 w 9662615"/>
              <a:gd name="connsiteY40" fmla="*/ 1470431 h 1621094"/>
              <a:gd name="connsiteX41" fmla="*/ 5666577 w 9662615"/>
              <a:gd name="connsiteY41" fmla="*/ 1473921 h 1621094"/>
              <a:gd name="connsiteX42" fmla="*/ 5649068 w 9662615"/>
              <a:gd name="connsiteY42" fmla="*/ 1461676 h 1621094"/>
              <a:gd name="connsiteX43" fmla="*/ 5588902 w 9662615"/>
              <a:gd name="connsiteY43" fmla="*/ 1469647 h 1621094"/>
              <a:gd name="connsiteX44" fmla="*/ 5498090 w 9662615"/>
              <a:gd name="connsiteY44" fmla="*/ 1483173 h 1621094"/>
              <a:gd name="connsiteX45" fmla="*/ 5444641 w 9662615"/>
              <a:gd name="connsiteY45" fmla="*/ 1487602 h 1621094"/>
              <a:gd name="connsiteX46" fmla="*/ 5299812 w 9662615"/>
              <a:gd name="connsiteY46" fmla="*/ 1503362 h 1621094"/>
              <a:gd name="connsiteX47" fmla="*/ 5213947 w 9662615"/>
              <a:gd name="connsiteY47" fmla="*/ 1516637 h 1621094"/>
              <a:gd name="connsiteX48" fmla="*/ 5090342 w 9662615"/>
              <a:gd name="connsiteY48" fmla="*/ 1546680 h 1621094"/>
              <a:gd name="connsiteX49" fmla="*/ 5129812 w 9662615"/>
              <a:gd name="connsiteY49" fmla="*/ 1521277 h 1621094"/>
              <a:gd name="connsiteX50" fmla="*/ 5059484 w 9662615"/>
              <a:gd name="connsiteY50" fmla="*/ 1546802 h 1621094"/>
              <a:gd name="connsiteX51" fmla="*/ 5038524 w 9662615"/>
              <a:gd name="connsiteY51" fmla="*/ 1545675 h 1621094"/>
              <a:gd name="connsiteX52" fmla="*/ 5026564 w 9662615"/>
              <a:gd name="connsiteY52" fmla="*/ 1545376 h 1621094"/>
              <a:gd name="connsiteX53" fmla="*/ 4969433 w 9662615"/>
              <a:gd name="connsiteY53" fmla="*/ 1550865 h 1621094"/>
              <a:gd name="connsiteX54" fmla="*/ 4921303 w 9662615"/>
              <a:gd name="connsiteY54" fmla="*/ 1575379 h 1621094"/>
              <a:gd name="connsiteX55" fmla="*/ 4871726 w 9662615"/>
              <a:gd name="connsiteY55" fmla="*/ 1570584 h 1621094"/>
              <a:gd name="connsiteX56" fmla="*/ 4847242 w 9662615"/>
              <a:gd name="connsiteY56" fmla="*/ 1621094 h 1621094"/>
              <a:gd name="connsiteX57" fmla="*/ 4821058 w 9662615"/>
              <a:gd name="connsiteY57" fmla="*/ 1553078 h 1621094"/>
              <a:gd name="connsiteX58" fmla="*/ 4791466 w 9662615"/>
              <a:gd name="connsiteY58" fmla="*/ 1561324 h 1621094"/>
              <a:gd name="connsiteX59" fmla="*/ 4784247 w 9662615"/>
              <a:gd name="connsiteY59" fmla="*/ 1562342 h 1621094"/>
              <a:gd name="connsiteX60" fmla="*/ 4735334 w 9662615"/>
              <a:gd name="connsiteY60" fmla="*/ 1581778 h 1621094"/>
              <a:gd name="connsiteX61" fmla="*/ 4697562 w 9662615"/>
              <a:gd name="connsiteY61" fmla="*/ 1551206 h 1621094"/>
              <a:gd name="connsiteX62" fmla="*/ 4662664 w 9662615"/>
              <a:gd name="connsiteY62" fmla="*/ 1573162 h 1621094"/>
              <a:gd name="connsiteX63" fmla="*/ 4603028 w 9662615"/>
              <a:gd name="connsiteY63" fmla="*/ 1568821 h 1621094"/>
              <a:gd name="connsiteX64" fmla="*/ 4541612 w 9662615"/>
              <a:gd name="connsiteY64" fmla="*/ 1545262 h 1621094"/>
              <a:gd name="connsiteX65" fmla="*/ 4422155 w 9662615"/>
              <a:gd name="connsiteY65" fmla="*/ 1542059 h 1621094"/>
              <a:gd name="connsiteX66" fmla="*/ 4221826 w 9662615"/>
              <a:gd name="connsiteY66" fmla="*/ 1508923 h 1621094"/>
              <a:gd name="connsiteX67" fmla="*/ 4096601 w 9662615"/>
              <a:gd name="connsiteY67" fmla="*/ 1521563 h 1621094"/>
              <a:gd name="connsiteX68" fmla="*/ 3970635 w 9662615"/>
              <a:gd name="connsiteY68" fmla="*/ 1544815 h 1621094"/>
              <a:gd name="connsiteX69" fmla="*/ 3833906 w 9662615"/>
              <a:gd name="connsiteY69" fmla="*/ 1516637 h 1621094"/>
              <a:gd name="connsiteX70" fmla="*/ 3696258 w 9662615"/>
              <a:gd name="connsiteY70" fmla="*/ 1537563 h 1621094"/>
              <a:gd name="connsiteX71" fmla="*/ 3594070 w 9662615"/>
              <a:gd name="connsiteY71" fmla="*/ 1509422 h 1621094"/>
              <a:gd name="connsiteX72" fmla="*/ 3565233 w 9662615"/>
              <a:gd name="connsiteY72" fmla="*/ 1515122 h 1621094"/>
              <a:gd name="connsiteX73" fmla="*/ 3560267 w 9662615"/>
              <a:gd name="connsiteY73" fmla="*/ 1516288 h 1621094"/>
              <a:gd name="connsiteX74" fmla="*/ 3540258 w 9662615"/>
              <a:gd name="connsiteY74" fmla="*/ 1516976 h 1621094"/>
              <a:gd name="connsiteX75" fmla="*/ 3534780 w 9662615"/>
              <a:gd name="connsiteY75" fmla="*/ 1522141 h 1621094"/>
              <a:gd name="connsiteX76" fmla="*/ 3504783 w 9662615"/>
              <a:gd name="connsiteY76" fmla="*/ 1526739 h 1621094"/>
              <a:gd name="connsiteX77" fmla="*/ 3430805 w 9662615"/>
              <a:gd name="connsiteY77" fmla="*/ 1542521 h 1621094"/>
              <a:gd name="connsiteX78" fmla="*/ 3292707 w 9662615"/>
              <a:gd name="connsiteY78" fmla="*/ 1520490 h 1621094"/>
              <a:gd name="connsiteX79" fmla="*/ 3187872 w 9662615"/>
              <a:gd name="connsiteY79" fmla="*/ 1519991 h 1621094"/>
              <a:gd name="connsiteX80" fmla="*/ 3148026 w 9662615"/>
              <a:gd name="connsiteY80" fmla="*/ 1524777 h 1621094"/>
              <a:gd name="connsiteX81" fmla="*/ 3092394 w 9662615"/>
              <a:gd name="connsiteY81" fmla="*/ 1528115 h 1621094"/>
              <a:gd name="connsiteX82" fmla="*/ 2994200 w 9662615"/>
              <a:gd name="connsiteY82" fmla="*/ 1537857 h 1621094"/>
              <a:gd name="connsiteX83" fmla="*/ 2862301 w 9662615"/>
              <a:gd name="connsiteY83" fmla="*/ 1544250 h 1621094"/>
              <a:gd name="connsiteX84" fmla="*/ 2766335 w 9662615"/>
              <a:gd name="connsiteY84" fmla="*/ 1527662 h 1621094"/>
              <a:gd name="connsiteX85" fmla="*/ 2757836 w 9662615"/>
              <a:gd name="connsiteY85" fmla="*/ 1531371 h 1621094"/>
              <a:gd name="connsiteX86" fmla="*/ 2691555 w 9662615"/>
              <a:gd name="connsiteY86" fmla="*/ 1530283 h 1621094"/>
              <a:gd name="connsiteX87" fmla="*/ 2491676 w 9662615"/>
              <a:gd name="connsiteY87" fmla="*/ 1500859 h 1621094"/>
              <a:gd name="connsiteX88" fmla="*/ 2378036 w 9662615"/>
              <a:gd name="connsiteY88" fmla="*/ 1520645 h 1621094"/>
              <a:gd name="connsiteX89" fmla="*/ 2284269 w 9662615"/>
              <a:gd name="connsiteY89" fmla="*/ 1503068 h 1621094"/>
              <a:gd name="connsiteX90" fmla="*/ 2207104 w 9662615"/>
              <a:gd name="connsiteY90" fmla="*/ 1508888 h 1621094"/>
              <a:gd name="connsiteX91" fmla="*/ 2149226 w 9662615"/>
              <a:gd name="connsiteY91" fmla="*/ 1523409 h 1621094"/>
              <a:gd name="connsiteX92" fmla="*/ 2084783 w 9662615"/>
              <a:gd name="connsiteY92" fmla="*/ 1524245 h 1621094"/>
              <a:gd name="connsiteX93" fmla="*/ 2070075 w 9662615"/>
              <a:gd name="connsiteY93" fmla="*/ 1511285 h 1621094"/>
              <a:gd name="connsiteX94" fmla="*/ 2001057 w 9662615"/>
              <a:gd name="connsiteY94" fmla="*/ 1516449 h 1621094"/>
              <a:gd name="connsiteX95" fmla="*/ 1896330 w 9662615"/>
              <a:gd name="connsiteY95" fmla="*/ 1525725 h 1621094"/>
              <a:gd name="connsiteX96" fmla="*/ 1835994 w 9662615"/>
              <a:gd name="connsiteY96" fmla="*/ 1527678 h 1621094"/>
              <a:gd name="connsiteX97" fmla="*/ 1671119 w 9662615"/>
              <a:gd name="connsiteY97" fmla="*/ 1536701 h 1621094"/>
              <a:gd name="connsiteX98" fmla="*/ 1601337 w 9662615"/>
              <a:gd name="connsiteY98" fmla="*/ 1548552 h 1621094"/>
              <a:gd name="connsiteX99" fmla="*/ 1407755 w 9662615"/>
              <a:gd name="connsiteY99" fmla="*/ 1571444 h 1621094"/>
              <a:gd name="connsiteX100" fmla="*/ 1271994 w 9662615"/>
              <a:gd name="connsiteY100" fmla="*/ 1579471 h 1621094"/>
              <a:gd name="connsiteX101" fmla="*/ 1249226 w 9662615"/>
              <a:gd name="connsiteY101" fmla="*/ 1583140 h 1621094"/>
              <a:gd name="connsiteX102" fmla="*/ 1217719 w 9662615"/>
              <a:gd name="connsiteY102" fmla="*/ 1580863 h 1621094"/>
              <a:gd name="connsiteX103" fmla="*/ 1091432 w 9662615"/>
              <a:gd name="connsiteY103" fmla="*/ 1571003 h 1621094"/>
              <a:gd name="connsiteX104" fmla="*/ 992039 w 9662615"/>
              <a:gd name="connsiteY104" fmla="*/ 1556662 h 1621094"/>
              <a:gd name="connsiteX105" fmla="*/ 868264 w 9662615"/>
              <a:gd name="connsiteY105" fmla="*/ 1566392 h 1621094"/>
              <a:gd name="connsiteX106" fmla="*/ 792765 w 9662615"/>
              <a:gd name="connsiteY106" fmla="*/ 1563102 h 1621094"/>
              <a:gd name="connsiteX107" fmla="*/ 669055 w 9662615"/>
              <a:gd name="connsiteY107" fmla="*/ 1543638 h 1621094"/>
              <a:gd name="connsiteX108" fmla="*/ 506152 w 9662615"/>
              <a:gd name="connsiteY108" fmla="*/ 1549124 h 1621094"/>
              <a:gd name="connsiteX109" fmla="*/ 472797 w 9662615"/>
              <a:gd name="connsiteY109" fmla="*/ 1568904 h 1621094"/>
              <a:gd name="connsiteX110" fmla="*/ 427864 w 9662615"/>
              <a:gd name="connsiteY110" fmla="*/ 1580848 h 1621094"/>
              <a:gd name="connsiteX111" fmla="*/ 408381 w 9662615"/>
              <a:gd name="connsiteY111" fmla="*/ 1552940 h 1621094"/>
              <a:gd name="connsiteX112" fmla="*/ 267163 w 9662615"/>
              <a:gd name="connsiteY112" fmla="*/ 1531913 h 1621094"/>
              <a:gd name="connsiteX113" fmla="*/ 196644 w 9662615"/>
              <a:gd name="connsiteY113" fmla="*/ 1524565 h 1621094"/>
              <a:gd name="connsiteX114" fmla="*/ 86819 w 9662615"/>
              <a:gd name="connsiteY114" fmla="*/ 1519517 h 1621094"/>
              <a:gd name="connsiteX115" fmla="*/ 53369 w 9662615"/>
              <a:gd name="connsiteY115" fmla="*/ 1516853 h 1621094"/>
              <a:gd name="connsiteX116" fmla="*/ 2359 w 9662615"/>
              <a:gd name="connsiteY116" fmla="*/ 1515247 h 1621094"/>
              <a:gd name="connsiteX117" fmla="*/ 0 w 9662615"/>
              <a:gd name="connsiteY117" fmla="*/ 1514932 h 1621094"/>
              <a:gd name="connsiteX118" fmla="*/ 0 w 9662615"/>
              <a:gd name="connsiteY118" fmla="*/ 0 h 1621094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1303 w 9662615"/>
              <a:gd name="connsiteY54" fmla="*/ 1575379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5334 w 9662615"/>
              <a:gd name="connsiteY60" fmla="*/ 158177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41612 w 9662615"/>
              <a:gd name="connsiteY64" fmla="*/ 1545262 h 1583140"/>
              <a:gd name="connsiteX65" fmla="*/ 4422155 w 9662615"/>
              <a:gd name="connsiteY65" fmla="*/ 1542059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5334 w 9662615"/>
              <a:gd name="connsiteY60" fmla="*/ 158177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41612 w 9662615"/>
              <a:gd name="connsiteY64" fmla="*/ 1545262 h 1583140"/>
              <a:gd name="connsiteX65" fmla="*/ 4422155 w 9662615"/>
              <a:gd name="connsiteY65" fmla="*/ 1542059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97680"/>
              <a:gd name="connsiteX1" fmla="*/ 9662615 w 9662615"/>
              <a:gd name="connsiteY1" fmla="*/ 0 h 1597680"/>
              <a:gd name="connsiteX2" fmla="*/ 9662615 w 9662615"/>
              <a:gd name="connsiteY2" fmla="*/ 1280346 h 1597680"/>
              <a:gd name="connsiteX3" fmla="*/ 9658420 w 9662615"/>
              <a:gd name="connsiteY3" fmla="*/ 1280106 h 1597680"/>
              <a:gd name="connsiteX4" fmla="*/ 9469546 w 9662615"/>
              <a:gd name="connsiteY4" fmla="*/ 1289837 h 1597680"/>
              <a:gd name="connsiteX5" fmla="*/ 9385895 w 9662615"/>
              <a:gd name="connsiteY5" fmla="*/ 1269203 h 1597680"/>
              <a:gd name="connsiteX6" fmla="*/ 9144767 w 9662615"/>
              <a:gd name="connsiteY6" fmla="*/ 1264120 h 1597680"/>
              <a:gd name="connsiteX7" fmla="*/ 8837252 w 9662615"/>
              <a:gd name="connsiteY7" fmla="*/ 1350515 h 1597680"/>
              <a:gd name="connsiteX8" fmla="*/ 8705466 w 9662615"/>
              <a:gd name="connsiteY8" fmla="*/ 1342419 h 1597680"/>
              <a:gd name="connsiteX9" fmla="*/ 8652221 w 9662615"/>
              <a:gd name="connsiteY9" fmla="*/ 1326906 h 1597680"/>
              <a:gd name="connsiteX10" fmla="*/ 8632312 w 9662615"/>
              <a:gd name="connsiteY10" fmla="*/ 1326025 h 1597680"/>
              <a:gd name="connsiteX11" fmla="*/ 8591582 w 9662615"/>
              <a:gd name="connsiteY11" fmla="*/ 1341666 h 1597680"/>
              <a:gd name="connsiteX12" fmla="*/ 8537336 w 9662615"/>
              <a:gd name="connsiteY12" fmla="*/ 1341684 h 1597680"/>
              <a:gd name="connsiteX13" fmla="*/ 8472508 w 9662615"/>
              <a:gd name="connsiteY13" fmla="*/ 1363109 h 1597680"/>
              <a:gd name="connsiteX14" fmla="*/ 8258477 w 9662615"/>
              <a:gd name="connsiteY14" fmla="*/ 1370666 h 1597680"/>
              <a:gd name="connsiteX15" fmla="*/ 8197961 w 9662615"/>
              <a:gd name="connsiteY15" fmla="*/ 1392804 h 1597680"/>
              <a:gd name="connsiteX16" fmla="*/ 8171196 w 9662615"/>
              <a:gd name="connsiteY16" fmla="*/ 1397216 h 1597680"/>
              <a:gd name="connsiteX17" fmla="*/ 8127667 w 9662615"/>
              <a:gd name="connsiteY17" fmla="*/ 1418254 h 1597680"/>
              <a:gd name="connsiteX18" fmla="*/ 7974579 w 9662615"/>
              <a:gd name="connsiteY18" fmla="*/ 1383439 h 1597680"/>
              <a:gd name="connsiteX19" fmla="*/ 7768351 w 9662615"/>
              <a:gd name="connsiteY19" fmla="*/ 1395051 h 1597680"/>
              <a:gd name="connsiteX20" fmla="*/ 7635985 w 9662615"/>
              <a:gd name="connsiteY20" fmla="*/ 1386363 h 1597680"/>
              <a:gd name="connsiteX21" fmla="*/ 7466069 w 9662615"/>
              <a:gd name="connsiteY21" fmla="*/ 1377654 h 1597680"/>
              <a:gd name="connsiteX22" fmla="*/ 7355642 w 9662615"/>
              <a:gd name="connsiteY22" fmla="*/ 1407761 h 1597680"/>
              <a:gd name="connsiteX23" fmla="*/ 7151610 w 9662615"/>
              <a:gd name="connsiteY23" fmla="*/ 1397856 h 1597680"/>
              <a:gd name="connsiteX24" fmla="*/ 7082147 w 9662615"/>
              <a:gd name="connsiteY24" fmla="*/ 1406113 h 1597680"/>
              <a:gd name="connsiteX25" fmla="*/ 7014958 w 9662615"/>
              <a:gd name="connsiteY25" fmla="*/ 1396883 h 1597680"/>
              <a:gd name="connsiteX26" fmla="*/ 6907567 w 9662615"/>
              <a:gd name="connsiteY26" fmla="*/ 1419149 h 1597680"/>
              <a:gd name="connsiteX27" fmla="*/ 6748428 w 9662615"/>
              <a:gd name="connsiteY27" fmla="*/ 1420308 h 1597680"/>
              <a:gd name="connsiteX28" fmla="*/ 6654257 w 9662615"/>
              <a:gd name="connsiteY28" fmla="*/ 1424143 h 1597680"/>
              <a:gd name="connsiteX29" fmla="*/ 6620123 w 9662615"/>
              <a:gd name="connsiteY29" fmla="*/ 1430535 h 1597680"/>
              <a:gd name="connsiteX30" fmla="*/ 6571355 w 9662615"/>
              <a:gd name="connsiteY30" fmla="*/ 1436144 h 1597680"/>
              <a:gd name="connsiteX31" fmla="*/ 6486557 w 9662615"/>
              <a:gd name="connsiteY31" fmla="*/ 1449861 h 1597680"/>
              <a:gd name="connsiteX32" fmla="*/ 6370419 w 9662615"/>
              <a:gd name="connsiteY32" fmla="*/ 1461649 h 1597680"/>
              <a:gd name="connsiteX33" fmla="*/ 6278839 w 9662615"/>
              <a:gd name="connsiteY33" fmla="*/ 1449160 h 1597680"/>
              <a:gd name="connsiteX34" fmla="*/ 6272455 w 9662615"/>
              <a:gd name="connsiteY34" fmla="*/ 1453191 h 1597680"/>
              <a:gd name="connsiteX35" fmla="*/ 6212659 w 9662615"/>
              <a:gd name="connsiteY35" fmla="*/ 1454850 h 1597680"/>
              <a:gd name="connsiteX36" fmla="*/ 6069317 w 9662615"/>
              <a:gd name="connsiteY36" fmla="*/ 1445838 h 1597680"/>
              <a:gd name="connsiteX37" fmla="*/ 5878477 w 9662615"/>
              <a:gd name="connsiteY37" fmla="*/ 1439180 h 1597680"/>
              <a:gd name="connsiteX38" fmla="*/ 5838387 w 9662615"/>
              <a:gd name="connsiteY38" fmla="*/ 1444679 h 1597680"/>
              <a:gd name="connsiteX39" fmla="*/ 5771136 w 9662615"/>
              <a:gd name="connsiteY39" fmla="*/ 1453639 h 1597680"/>
              <a:gd name="connsiteX40" fmla="*/ 5724081 w 9662615"/>
              <a:gd name="connsiteY40" fmla="*/ 1470431 h 1597680"/>
              <a:gd name="connsiteX41" fmla="*/ 5666577 w 9662615"/>
              <a:gd name="connsiteY41" fmla="*/ 1473921 h 1597680"/>
              <a:gd name="connsiteX42" fmla="*/ 5649068 w 9662615"/>
              <a:gd name="connsiteY42" fmla="*/ 1461676 h 1597680"/>
              <a:gd name="connsiteX43" fmla="*/ 5588902 w 9662615"/>
              <a:gd name="connsiteY43" fmla="*/ 1469647 h 1597680"/>
              <a:gd name="connsiteX44" fmla="*/ 5498090 w 9662615"/>
              <a:gd name="connsiteY44" fmla="*/ 1483173 h 1597680"/>
              <a:gd name="connsiteX45" fmla="*/ 5444641 w 9662615"/>
              <a:gd name="connsiteY45" fmla="*/ 1487602 h 1597680"/>
              <a:gd name="connsiteX46" fmla="*/ 5299812 w 9662615"/>
              <a:gd name="connsiteY46" fmla="*/ 1503362 h 1597680"/>
              <a:gd name="connsiteX47" fmla="*/ 5213947 w 9662615"/>
              <a:gd name="connsiteY47" fmla="*/ 1516637 h 1597680"/>
              <a:gd name="connsiteX48" fmla="*/ 5090342 w 9662615"/>
              <a:gd name="connsiteY48" fmla="*/ 1546680 h 1597680"/>
              <a:gd name="connsiteX49" fmla="*/ 5129812 w 9662615"/>
              <a:gd name="connsiteY49" fmla="*/ 1521277 h 1597680"/>
              <a:gd name="connsiteX50" fmla="*/ 5059484 w 9662615"/>
              <a:gd name="connsiteY50" fmla="*/ 1546802 h 1597680"/>
              <a:gd name="connsiteX51" fmla="*/ 5038524 w 9662615"/>
              <a:gd name="connsiteY51" fmla="*/ 1545675 h 1597680"/>
              <a:gd name="connsiteX52" fmla="*/ 5026564 w 9662615"/>
              <a:gd name="connsiteY52" fmla="*/ 1545376 h 1597680"/>
              <a:gd name="connsiteX53" fmla="*/ 4969433 w 9662615"/>
              <a:gd name="connsiteY53" fmla="*/ 1550865 h 1597680"/>
              <a:gd name="connsiteX54" fmla="*/ 4929254 w 9662615"/>
              <a:gd name="connsiteY54" fmla="*/ 1563452 h 1597680"/>
              <a:gd name="connsiteX55" fmla="*/ 4871726 w 9662615"/>
              <a:gd name="connsiteY55" fmla="*/ 1570584 h 1597680"/>
              <a:gd name="connsiteX56" fmla="*/ 4843267 w 9662615"/>
              <a:gd name="connsiteY56" fmla="*/ 1561459 h 1597680"/>
              <a:gd name="connsiteX57" fmla="*/ 4821058 w 9662615"/>
              <a:gd name="connsiteY57" fmla="*/ 1553078 h 1597680"/>
              <a:gd name="connsiteX58" fmla="*/ 4791466 w 9662615"/>
              <a:gd name="connsiteY58" fmla="*/ 1561324 h 1597680"/>
              <a:gd name="connsiteX59" fmla="*/ 4784247 w 9662615"/>
              <a:gd name="connsiteY59" fmla="*/ 1562342 h 1597680"/>
              <a:gd name="connsiteX60" fmla="*/ 4743285 w 9662615"/>
              <a:gd name="connsiteY60" fmla="*/ 1597680 h 1597680"/>
              <a:gd name="connsiteX61" fmla="*/ 4697562 w 9662615"/>
              <a:gd name="connsiteY61" fmla="*/ 1551206 h 1597680"/>
              <a:gd name="connsiteX62" fmla="*/ 4662664 w 9662615"/>
              <a:gd name="connsiteY62" fmla="*/ 1573162 h 1597680"/>
              <a:gd name="connsiteX63" fmla="*/ 4603028 w 9662615"/>
              <a:gd name="connsiteY63" fmla="*/ 1568821 h 1597680"/>
              <a:gd name="connsiteX64" fmla="*/ 4541612 w 9662615"/>
              <a:gd name="connsiteY64" fmla="*/ 1545262 h 1597680"/>
              <a:gd name="connsiteX65" fmla="*/ 4422155 w 9662615"/>
              <a:gd name="connsiteY65" fmla="*/ 1542059 h 1597680"/>
              <a:gd name="connsiteX66" fmla="*/ 4221826 w 9662615"/>
              <a:gd name="connsiteY66" fmla="*/ 1508923 h 1597680"/>
              <a:gd name="connsiteX67" fmla="*/ 4096601 w 9662615"/>
              <a:gd name="connsiteY67" fmla="*/ 1521563 h 1597680"/>
              <a:gd name="connsiteX68" fmla="*/ 3970635 w 9662615"/>
              <a:gd name="connsiteY68" fmla="*/ 1544815 h 1597680"/>
              <a:gd name="connsiteX69" fmla="*/ 3833906 w 9662615"/>
              <a:gd name="connsiteY69" fmla="*/ 1516637 h 1597680"/>
              <a:gd name="connsiteX70" fmla="*/ 3696258 w 9662615"/>
              <a:gd name="connsiteY70" fmla="*/ 1537563 h 1597680"/>
              <a:gd name="connsiteX71" fmla="*/ 3594070 w 9662615"/>
              <a:gd name="connsiteY71" fmla="*/ 1509422 h 1597680"/>
              <a:gd name="connsiteX72" fmla="*/ 3565233 w 9662615"/>
              <a:gd name="connsiteY72" fmla="*/ 1515122 h 1597680"/>
              <a:gd name="connsiteX73" fmla="*/ 3560267 w 9662615"/>
              <a:gd name="connsiteY73" fmla="*/ 1516288 h 1597680"/>
              <a:gd name="connsiteX74" fmla="*/ 3540258 w 9662615"/>
              <a:gd name="connsiteY74" fmla="*/ 1516976 h 1597680"/>
              <a:gd name="connsiteX75" fmla="*/ 3534780 w 9662615"/>
              <a:gd name="connsiteY75" fmla="*/ 1522141 h 1597680"/>
              <a:gd name="connsiteX76" fmla="*/ 3504783 w 9662615"/>
              <a:gd name="connsiteY76" fmla="*/ 1526739 h 1597680"/>
              <a:gd name="connsiteX77" fmla="*/ 3430805 w 9662615"/>
              <a:gd name="connsiteY77" fmla="*/ 1542521 h 1597680"/>
              <a:gd name="connsiteX78" fmla="*/ 3292707 w 9662615"/>
              <a:gd name="connsiteY78" fmla="*/ 1520490 h 1597680"/>
              <a:gd name="connsiteX79" fmla="*/ 3187872 w 9662615"/>
              <a:gd name="connsiteY79" fmla="*/ 1519991 h 1597680"/>
              <a:gd name="connsiteX80" fmla="*/ 3148026 w 9662615"/>
              <a:gd name="connsiteY80" fmla="*/ 1524777 h 1597680"/>
              <a:gd name="connsiteX81" fmla="*/ 3092394 w 9662615"/>
              <a:gd name="connsiteY81" fmla="*/ 1528115 h 1597680"/>
              <a:gd name="connsiteX82" fmla="*/ 2994200 w 9662615"/>
              <a:gd name="connsiteY82" fmla="*/ 1537857 h 1597680"/>
              <a:gd name="connsiteX83" fmla="*/ 2862301 w 9662615"/>
              <a:gd name="connsiteY83" fmla="*/ 1544250 h 1597680"/>
              <a:gd name="connsiteX84" fmla="*/ 2766335 w 9662615"/>
              <a:gd name="connsiteY84" fmla="*/ 1527662 h 1597680"/>
              <a:gd name="connsiteX85" fmla="*/ 2757836 w 9662615"/>
              <a:gd name="connsiteY85" fmla="*/ 1531371 h 1597680"/>
              <a:gd name="connsiteX86" fmla="*/ 2691555 w 9662615"/>
              <a:gd name="connsiteY86" fmla="*/ 1530283 h 1597680"/>
              <a:gd name="connsiteX87" fmla="*/ 2491676 w 9662615"/>
              <a:gd name="connsiteY87" fmla="*/ 1500859 h 1597680"/>
              <a:gd name="connsiteX88" fmla="*/ 2378036 w 9662615"/>
              <a:gd name="connsiteY88" fmla="*/ 1520645 h 1597680"/>
              <a:gd name="connsiteX89" fmla="*/ 2284269 w 9662615"/>
              <a:gd name="connsiteY89" fmla="*/ 1503068 h 1597680"/>
              <a:gd name="connsiteX90" fmla="*/ 2207104 w 9662615"/>
              <a:gd name="connsiteY90" fmla="*/ 1508888 h 1597680"/>
              <a:gd name="connsiteX91" fmla="*/ 2149226 w 9662615"/>
              <a:gd name="connsiteY91" fmla="*/ 1523409 h 1597680"/>
              <a:gd name="connsiteX92" fmla="*/ 2084783 w 9662615"/>
              <a:gd name="connsiteY92" fmla="*/ 1524245 h 1597680"/>
              <a:gd name="connsiteX93" fmla="*/ 2070075 w 9662615"/>
              <a:gd name="connsiteY93" fmla="*/ 1511285 h 1597680"/>
              <a:gd name="connsiteX94" fmla="*/ 2001057 w 9662615"/>
              <a:gd name="connsiteY94" fmla="*/ 1516449 h 1597680"/>
              <a:gd name="connsiteX95" fmla="*/ 1896330 w 9662615"/>
              <a:gd name="connsiteY95" fmla="*/ 1525725 h 1597680"/>
              <a:gd name="connsiteX96" fmla="*/ 1835994 w 9662615"/>
              <a:gd name="connsiteY96" fmla="*/ 1527678 h 1597680"/>
              <a:gd name="connsiteX97" fmla="*/ 1671119 w 9662615"/>
              <a:gd name="connsiteY97" fmla="*/ 1536701 h 1597680"/>
              <a:gd name="connsiteX98" fmla="*/ 1601337 w 9662615"/>
              <a:gd name="connsiteY98" fmla="*/ 1548552 h 1597680"/>
              <a:gd name="connsiteX99" fmla="*/ 1407755 w 9662615"/>
              <a:gd name="connsiteY99" fmla="*/ 1571444 h 1597680"/>
              <a:gd name="connsiteX100" fmla="*/ 1271994 w 9662615"/>
              <a:gd name="connsiteY100" fmla="*/ 1579471 h 1597680"/>
              <a:gd name="connsiteX101" fmla="*/ 1249226 w 9662615"/>
              <a:gd name="connsiteY101" fmla="*/ 1583140 h 1597680"/>
              <a:gd name="connsiteX102" fmla="*/ 1217719 w 9662615"/>
              <a:gd name="connsiteY102" fmla="*/ 1580863 h 1597680"/>
              <a:gd name="connsiteX103" fmla="*/ 1091432 w 9662615"/>
              <a:gd name="connsiteY103" fmla="*/ 1571003 h 1597680"/>
              <a:gd name="connsiteX104" fmla="*/ 992039 w 9662615"/>
              <a:gd name="connsiteY104" fmla="*/ 1556662 h 1597680"/>
              <a:gd name="connsiteX105" fmla="*/ 868264 w 9662615"/>
              <a:gd name="connsiteY105" fmla="*/ 1566392 h 1597680"/>
              <a:gd name="connsiteX106" fmla="*/ 792765 w 9662615"/>
              <a:gd name="connsiteY106" fmla="*/ 1563102 h 1597680"/>
              <a:gd name="connsiteX107" fmla="*/ 669055 w 9662615"/>
              <a:gd name="connsiteY107" fmla="*/ 1543638 h 1597680"/>
              <a:gd name="connsiteX108" fmla="*/ 506152 w 9662615"/>
              <a:gd name="connsiteY108" fmla="*/ 1549124 h 1597680"/>
              <a:gd name="connsiteX109" fmla="*/ 472797 w 9662615"/>
              <a:gd name="connsiteY109" fmla="*/ 1568904 h 1597680"/>
              <a:gd name="connsiteX110" fmla="*/ 427864 w 9662615"/>
              <a:gd name="connsiteY110" fmla="*/ 1580848 h 1597680"/>
              <a:gd name="connsiteX111" fmla="*/ 408381 w 9662615"/>
              <a:gd name="connsiteY111" fmla="*/ 1552940 h 1597680"/>
              <a:gd name="connsiteX112" fmla="*/ 267163 w 9662615"/>
              <a:gd name="connsiteY112" fmla="*/ 1531913 h 1597680"/>
              <a:gd name="connsiteX113" fmla="*/ 196644 w 9662615"/>
              <a:gd name="connsiteY113" fmla="*/ 1524565 h 1597680"/>
              <a:gd name="connsiteX114" fmla="*/ 86819 w 9662615"/>
              <a:gd name="connsiteY114" fmla="*/ 1519517 h 1597680"/>
              <a:gd name="connsiteX115" fmla="*/ 53369 w 9662615"/>
              <a:gd name="connsiteY115" fmla="*/ 1516853 h 1597680"/>
              <a:gd name="connsiteX116" fmla="*/ 2359 w 9662615"/>
              <a:gd name="connsiteY116" fmla="*/ 1515247 h 1597680"/>
              <a:gd name="connsiteX117" fmla="*/ 0 w 9662615"/>
              <a:gd name="connsiteY117" fmla="*/ 1514932 h 1597680"/>
              <a:gd name="connsiteX118" fmla="*/ 0 w 9662615"/>
              <a:gd name="connsiteY118" fmla="*/ 0 h 1597680"/>
              <a:gd name="connsiteX0" fmla="*/ 0 w 9662615"/>
              <a:gd name="connsiteY0" fmla="*/ 0 h 1603753"/>
              <a:gd name="connsiteX1" fmla="*/ 9662615 w 9662615"/>
              <a:gd name="connsiteY1" fmla="*/ 0 h 1603753"/>
              <a:gd name="connsiteX2" fmla="*/ 9662615 w 9662615"/>
              <a:gd name="connsiteY2" fmla="*/ 1280346 h 1603753"/>
              <a:gd name="connsiteX3" fmla="*/ 9658420 w 9662615"/>
              <a:gd name="connsiteY3" fmla="*/ 1280106 h 1603753"/>
              <a:gd name="connsiteX4" fmla="*/ 9469546 w 9662615"/>
              <a:gd name="connsiteY4" fmla="*/ 1289837 h 1603753"/>
              <a:gd name="connsiteX5" fmla="*/ 9385895 w 9662615"/>
              <a:gd name="connsiteY5" fmla="*/ 1269203 h 1603753"/>
              <a:gd name="connsiteX6" fmla="*/ 9144767 w 9662615"/>
              <a:gd name="connsiteY6" fmla="*/ 1264120 h 1603753"/>
              <a:gd name="connsiteX7" fmla="*/ 8837252 w 9662615"/>
              <a:gd name="connsiteY7" fmla="*/ 1350515 h 1603753"/>
              <a:gd name="connsiteX8" fmla="*/ 8705466 w 9662615"/>
              <a:gd name="connsiteY8" fmla="*/ 1342419 h 1603753"/>
              <a:gd name="connsiteX9" fmla="*/ 8652221 w 9662615"/>
              <a:gd name="connsiteY9" fmla="*/ 1326906 h 1603753"/>
              <a:gd name="connsiteX10" fmla="*/ 8632312 w 9662615"/>
              <a:gd name="connsiteY10" fmla="*/ 1326025 h 1603753"/>
              <a:gd name="connsiteX11" fmla="*/ 8591582 w 9662615"/>
              <a:gd name="connsiteY11" fmla="*/ 1341666 h 1603753"/>
              <a:gd name="connsiteX12" fmla="*/ 8537336 w 9662615"/>
              <a:gd name="connsiteY12" fmla="*/ 1341684 h 1603753"/>
              <a:gd name="connsiteX13" fmla="*/ 8472508 w 9662615"/>
              <a:gd name="connsiteY13" fmla="*/ 1363109 h 1603753"/>
              <a:gd name="connsiteX14" fmla="*/ 8258477 w 9662615"/>
              <a:gd name="connsiteY14" fmla="*/ 1370666 h 1603753"/>
              <a:gd name="connsiteX15" fmla="*/ 8197961 w 9662615"/>
              <a:gd name="connsiteY15" fmla="*/ 1392804 h 1603753"/>
              <a:gd name="connsiteX16" fmla="*/ 8171196 w 9662615"/>
              <a:gd name="connsiteY16" fmla="*/ 1397216 h 1603753"/>
              <a:gd name="connsiteX17" fmla="*/ 8127667 w 9662615"/>
              <a:gd name="connsiteY17" fmla="*/ 1418254 h 1603753"/>
              <a:gd name="connsiteX18" fmla="*/ 7974579 w 9662615"/>
              <a:gd name="connsiteY18" fmla="*/ 1383439 h 1603753"/>
              <a:gd name="connsiteX19" fmla="*/ 7768351 w 9662615"/>
              <a:gd name="connsiteY19" fmla="*/ 1395051 h 1603753"/>
              <a:gd name="connsiteX20" fmla="*/ 7635985 w 9662615"/>
              <a:gd name="connsiteY20" fmla="*/ 1386363 h 1603753"/>
              <a:gd name="connsiteX21" fmla="*/ 7466069 w 9662615"/>
              <a:gd name="connsiteY21" fmla="*/ 1377654 h 1603753"/>
              <a:gd name="connsiteX22" fmla="*/ 7355642 w 9662615"/>
              <a:gd name="connsiteY22" fmla="*/ 1407761 h 1603753"/>
              <a:gd name="connsiteX23" fmla="*/ 7151610 w 9662615"/>
              <a:gd name="connsiteY23" fmla="*/ 1397856 h 1603753"/>
              <a:gd name="connsiteX24" fmla="*/ 7082147 w 9662615"/>
              <a:gd name="connsiteY24" fmla="*/ 1406113 h 1603753"/>
              <a:gd name="connsiteX25" fmla="*/ 7014958 w 9662615"/>
              <a:gd name="connsiteY25" fmla="*/ 1396883 h 1603753"/>
              <a:gd name="connsiteX26" fmla="*/ 6907567 w 9662615"/>
              <a:gd name="connsiteY26" fmla="*/ 1419149 h 1603753"/>
              <a:gd name="connsiteX27" fmla="*/ 6748428 w 9662615"/>
              <a:gd name="connsiteY27" fmla="*/ 1420308 h 1603753"/>
              <a:gd name="connsiteX28" fmla="*/ 6654257 w 9662615"/>
              <a:gd name="connsiteY28" fmla="*/ 1424143 h 1603753"/>
              <a:gd name="connsiteX29" fmla="*/ 6620123 w 9662615"/>
              <a:gd name="connsiteY29" fmla="*/ 1430535 h 1603753"/>
              <a:gd name="connsiteX30" fmla="*/ 6571355 w 9662615"/>
              <a:gd name="connsiteY30" fmla="*/ 1436144 h 1603753"/>
              <a:gd name="connsiteX31" fmla="*/ 6486557 w 9662615"/>
              <a:gd name="connsiteY31" fmla="*/ 1449861 h 1603753"/>
              <a:gd name="connsiteX32" fmla="*/ 6370419 w 9662615"/>
              <a:gd name="connsiteY32" fmla="*/ 1461649 h 1603753"/>
              <a:gd name="connsiteX33" fmla="*/ 6278839 w 9662615"/>
              <a:gd name="connsiteY33" fmla="*/ 1449160 h 1603753"/>
              <a:gd name="connsiteX34" fmla="*/ 6272455 w 9662615"/>
              <a:gd name="connsiteY34" fmla="*/ 1453191 h 1603753"/>
              <a:gd name="connsiteX35" fmla="*/ 6212659 w 9662615"/>
              <a:gd name="connsiteY35" fmla="*/ 1454850 h 1603753"/>
              <a:gd name="connsiteX36" fmla="*/ 6069317 w 9662615"/>
              <a:gd name="connsiteY36" fmla="*/ 1445838 h 1603753"/>
              <a:gd name="connsiteX37" fmla="*/ 5878477 w 9662615"/>
              <a:gd name="connsiteY37" fmla="*/ 1439180 h 1603753"/>
              <a:gd name="connsiteX38" fmla="*/ 5838387 w 9662615"/>
              <a:gd name="connsiteY38" fmla="*/ 1444679 h 1603753"/>
              <a:gd name="connsiteX39" fmla="*/ 5771136 w 9662615"/>
              <a:gd name="connsiteY39" fmla="*/ 1453639 h 1603753"/>
              <a:gd name="connsiteX40" fmla="*/ 5724081 w 9662615"/>
              <a:gd name="connsiteY40" fmla="*/ 1470431 h 1603753"/>
              <a:gd name="connsiteX41" fmla="*/ 5666577 w 9662615"/>
              <a:gd name="connsiteY41" fmla="*/ 1473921 h 1603753"/>
              <a:gd name="connsiteX42" fmla="*/ 5649068 w 9662615"/>
              <a:gd name="connsiteY42" fmla="*/ 1461676 h 1603753"/>
              <a:gd name="connsiteX43" fmla="*/ 5588902 w 9662615"/>
              <a:gd name="connsiteY43" fmla="*/ 1469647 h 1603753"/>
              <a:gd name="connsiteX44" fmla="*/ 5498090 w 9662615"/>
              <a:gd name="connsiteY44" fmla="*/ 1483173 h 1603753"/>
              <a:gd name="connsiteX45" fmla="*/ 5444641 w 9662615"/>
              <a:gd name="connsiteY45" fmla="*/ 1487602 h 1603753"/>
              <a:gd name="connsiteX46" fmla="*/ 5299812 w 9662615"/>
              <a:gd name="connsiteY46" fmla="*/ 1503362 h 1603753"/>
              <a:gd name="connsiteX47" fmla="*/ 5213947 w 9662615"/>
              <a:gd name="connsiteY47" fmla="*/ 1516637 h 1603753"/>
              <a:gd name="connsiteX48" fmla="*/ 5090342 w 9662615"/>
              <a:gd name="connsiteY48" fmla="*/ 1546680 h 1603753"/>
              <a:gd name="connsiteX49" fmla="*/ 5129812 w 9662615"/>
              <a:gd name="connsiteY49" fmla="*/ 1521277 h 1603753"/>
              <a:gd name="connsiteX50" fmla="*/ 5059484 w 9662615"/>
              <a:gd name="connsiteY50" fmla="*/ 1546802 h 1603753"/>
              <a:gd name="connsiteX51" fmla="*/ 5038524 w 9662615"/>
              <a:gd name="connsiteY51" fmla="*/ 1545675 h 1603753"/>
              <a:gd name="connsiteX52" fmla="*/ 5026564 w 9662615"/>
              <a:gd name="connsiteY52" fmla="*/ 1545376 h 1603753"/>
              <a:gd name="connsiteX53" fmla="*/ 4969433 w 9662615"/>
              <a:gd name="connsiteY53" fmla="*/ 1550865 h 1603753"/>
              <a:gd name="connsiteX54" fmla="*/ 4929254 w 9662615"/>
              <a:gd name="connsiteY54" fmla="*/ 1563452 h 1603753"/>
              <a:gd name="connsiteX55" fmla="*/ 4871726 w 9662615"/>
              <a:gd name="connsiteY55" fmla="*/ 1570584 h 1603753"/>
              <a:gd name="connsiteX56" fmla="*/ 4843267 w 9662615"/>
              <a:gd name="connsiteY56" fmla="*/ 1561459 h 1603753"/>
              <a:gd name="connsiteX57" fmla="*/ 4821058 w 9662615"/>
              <a:gd name="connsiteY57" fmla="*/ 1553078 h 1603753"/>
              <a:gd name="connsiteX58" fmla="*/ 4791466 w 9662615"/>
              <a:gd name="connsiteY58" fmla="*/ 1561324 h 1603753"/>
              <a:gd name="connsiteX59" fmla="*/ 4784247 w 9662615"/>
              <a:gd name="connsiteY59" fmla="*/ 1562342 h 1603753"/>
              <a:gd name="connsiteX60" fmla="*/ 4743285 w 9662615"/>
              <a:gd name="connsiteY60" fmla="*/ 1597680 h 1603753"/>
              <a:gd name="connsiteX61" fmla="*/ 4697562 w 9662615"/>
              <a:gd name="connsiteY61" fmla="*/ 1551206 h 1603753"/>
              <a:gd name="connsiteX62" fmla="*/ 4662664 w 9662615"/>
              <a:gd name="connsiteY62" fmla="*/ 1573162 h 1603753"/>
              <a:gd name="connsiteX63" fmla="*/ 4603028 w 9662615"/>
              <a:gd name="connsiteY63" fmla="*/ 1568821 h 1603753"/>
              <a:gd name="connsiteX64" fmla="*/ 4541612 w 9662615"/>
              <a:gd name="connsiteY64" fmla="*/ 1545262 h 1603753"/>
              <a:gd name="connsiteX65" fmla="*/ 4422155 w 9662615"/>
              <a:gd name="connsiteY65" fmla="*/ 1542059 h 1603753"/>
              <a:gd name="connsiteX66" fmla="*/ 4221826 w 9662615"/>
              <a:gd name="connsiteY66" fmla="*/ 1508923 h 1603753"/>
              <a:gd name="connsiteX67" fmla="*/ 4096601 w 9662615"/>
              <a:gd name="connsiteY67" fmla="*/ 1521563 h 1603753"/>
              <a:gd name="connsiteX68" fmla="*/ 3970635 w 9662615"/>
              <a:gd name="connsiteY68" fmla="*/ 1544815 h 1603753"/>
              <a:gd name="connsiteX69" fmla="*/ 3833906 w 9662615"/>
              <a:gd name="connsiteY69" fmla="*/ 1516637 h 1603753"/>
              <a:gd name="connsiteX70" fmla="*/ 3696258 w 9662615"/>
              <a:gd name="connsiteY70" fmla="*/ 1537563 h 1603753"/>
              <a:gd name="connsiteX71" fmla="*/ 3594070 w 9662615"/>
              <a:gd name="connsiteY71" fmla="*/ 1509422 h 1603753"/>
              <a:gd name="connsiteX72" fmla="*/ 3565233 w 9662615"/>
              <a:gd name="connsiteY72" fmla="*/ 1515122 h 1603753"/>
              <a:gd name="connsiteX73" fmla="*/ 3560267 w 9662615"/>
              <a:gd name="connsiteY73" fmla="*/ 1516288 h 1603753"/>
              <a:gd name="connsiteX74" fmla="*/ 3540258 w 9662615"/>
              <a:gd name="connsiteY74" fmla="*/ 1516976 h 1603753"/>
              <a:gd name="connsiteX75" fmla="*/ 3534780 w 9662615"/>
              <a:gd name="connsiteY75" fmla="*/ 1522141 h 1603753"/>
              <a:gd name="connsiteX76" fmla="*/ 3504783 w 9662615"/>
              <a:gd name="connsiteY76" fmla="*/ 1526739 h 1603753"/>
              <a:gd name="connsiteX77" fmla="*/ 3430805 w 9662615"/>
              <a:gd name="connsiteY77" fmla="*/ 1542521 h 1603753"/>
              <a:gd name="connsiteX78" fmla="*/ 3292707 w 9662615"/>
              <a:gd name="connsiteY78" fmla="*/ 1520490 h 1603753"/>
              <a:gd name="connsiteX79" fmla="*/ 3187872 w 9662615"/>
              <a:gd name="connsiteY79" fmla="*/ 1519991 h 1603753"/>
              <a:gd name="connsiteX80" fmla="*/ 3148026 w 9662615"/>
              <a:gd name="connsiteY80" fmla="*/ 1524777 h 1603753"/>
              <a:gd name="connsiteX81" fmla="*/ 3092394 w 9662615"/>
              <a:gd name="connsiteY81" fmla="*/ 1528115 h 1603753"/>
              <a:gd name="connsiteX82" fmla="*/ 2994200 w 9662615"/>
              <a:gd name="connsiteY82" fmla="*/ 1537857 h 1603753"/>
              <a:gd name="connsiteX83" fmla="*/ 2862301 w 9662615"/>
              <a:gd name="connsiteY83" fmla="*/ 1544250 h 1603753"/>
              <a:gd name="connsiteX84" fmla="*/ 2766335 w 9662615"/>
              <a:gd name="connsiteY84" fmla="*/ 1527662 h 1603753"/>
              <a:gd name="connsiteX85" fmla="*/ 2757836 w 9662615"/>
              <a:gd name="connsiteY85" fmla="*/ 1531371 h 1603753"/>
              <a:gd name="connsiteX86" fmla="*/ 2691555 w 9662615"/>
              <a:gd name="connsiteY86" fmla="*/ 1530283 h 1603753"/>
              <a:gd name="connsiteX87" fmla="*/ 2491676 w 9662615"/>
              <a:gd name="connsiteY87" fmla="*/ 1500859 h 1603753"/>
              <a:gd name="connsiteX88" fmla="*/ 2378036 w 9662615"/>
              <a:gd name="connsiteY88" fmla="*/ 1520645 h 1603753"/>
              <a:gd name="connsiteX89" fmla="*/ 2284269 w 9662615"/>
              <a:gd name="connsiteY89" fmla="*/ 1503068 h 1603753"/>
              <a:gd name="connsiteX90" fmla="*/ 2207104 w 9662615"/>
              <a:gd name="connsiteY90" fmla="*/ 1508888 h 1603753"/>
              <a:gd name="connsiteX91" fmla="*/ 2149226 w 9662615"/>
              <a:gd name="connsiteY91" fmla="*/ 1523409 h 1603753"/>
              <a:gd name="connsiteX92" fmla="*/ 2084783 w 9662615"/>
              <a:gd name="connsiteY92" fmla="*/ 1524245 h 1603753"/>
              <a:gd name="connsiteX93" fmla="*/ 2070075 w 9662615"/>
              <a:gd name="connsiteY93" fmla="*/ 1511285 h 1603753"/>
              <a:gd name="connsiteX94" fmla="*/ 2001057 w 9662615"/>
              <a:gd name="connsiteY94" fmla="*/ 1516449 h 1603753"/>
              <a:gd name="connsiteX95" fmla="*/ 1896330 w 9662615"/>
              <a:gd name="connsiteY95" fmla="*/ 1525725 h 1603753"/>
              <a:gd name="connsiteX96" fmla="*/ 1835994 w 9662615"/>
              <a:gd name="connsiteY96" fmla="*/ 1527678 h 1603753"/>
              <a:gd name="connsiteX97" fmla="*/ 1671119 w 9662615"/>
              <a:gd name="connsiteY97" fmla="*/ 1536701 h 1603753"/>
              <a:gd name="connsiteX98" fmla="*/ 1601337 w 9662615"/>
              <a:gd name="connsiteY98" fmla="*/ 1548552 h 1603753"/>
              <a:gd name="connsiteX99" fmla="*/ 1407755 w 9662615"/>
              <a:gd name="connsiteY99" fmla="*/ 1571444 h 1603753"/>
              <a:gd name="connsiteX100" fmla="*/ 1271994 w 9662615"/>
              <a:gd name="connsiteY100" fmla="*/ 1579471 h 1603753"/>
              <a:gd name="connsiteX101" fmla="*/ 1249226 w 9662615"/>
              <a:gd name="connsiteY101" fmla="*/ 1583140 h 1603753"/>
              <a:gd name="connsiteX102" fmla="*/ 1217719 w 9662615"/>
              <a:gd name="connsiteY102" fmla="*/ 1580863 h 1603753"/>
              <a:gd name="connsiteX103" fmla="*/ 1091432 w 9662615"/>
              <a:gd name="connsiteY103" fmla="*/ 1571003 h 1603753"/>
              <a:gd name="connsiteX104" fmla="*/ 992039 w 9662615"/>
              <a:gd name="connsiteY104" fmla="*/ 1556662 h 1603753"/>
              <a:gd name="connsiteX105" fmla="*/ 868264 w 9662615"/>
              <a:gd name="connsiteY105" fmla="*/ 1566392 h 1603753"/>
              <a:gd name="connsiteX106" fmla="*/ 792765 w 9662615"/>
              <a:gd name="connsiteY106" fmla="*/ 1563102 h 1603753"/>
              <a:gd name="connsiteX107" fmla="*/ 669055 w 9662615"/>
              <a:gd name="connsiteY107" fmla="*/ 1543638 h 1603753"/>
              <a:gd name="connsiteX108" fmla="*/ 506152 w 9662615"/>
              <a:gd name="connsiteY108" fmla="*/ 1549124 h 1603753"/>
              <a:gd name="connsiteX109" fmla="*/ 472797 w 9662615"/>
              <a:gd name="connsiteY109" fmla="*/ 1568904 h 1603753"/>
              <a:gd name="connsiteX110" fmla="*/ 427864 w 9662615"/>
              <a:gd name="connsiteY110" fmla="*/ 1580848 h 1603753"/>
              <a:gd name="connsiteX111" fmla="*/ 408381 w 9662615"/>
              <a:gd name="connsiteY111" fmla="*/ 1552940 h 1603753"/>
              <a:gd name="connsiteX112" fmla="*/ 267163 w 9662615"/>
              <a:gd name="connsiteY112" fmla="*/ 1531913 h 1603753"/>
              <a:gd name="connsiteX113" fmla="*/ 196644 w 9662615"/>
              <a:gd name="connsiteY113" fmla="*/ 1524565 h 1603753"/>
              <a:gd name="connsiteX114" fmla="*/ 86819 w 9662615"/>
              <a:gd name="connsiteY114" fmla="*/ 1519517 h 1603753"/>
              <a:gd name="connsiteX115" fmla="*/ 53369 w 9662615"/>
              <a:gd name="connsiteY115" fmla="*/ 1516853 h 1603753"/>
              <a:gd name="connsiteX116" fmla="*/ 2359 w 9662615"/>
              <a:gd name="connsiteY116" fmla="*/ 1515247 h 1603753"/>
              <a:gd name="connsiteX117" fmla="*/ 0 w 9662615"/>
              <a:gd name="connsiteY117" fmla="*/ 1514932 h 1603753"/>
              <a:gd name="connsiteX118" fmla="*/ 0 w 9662615"/>
              <a:gd name="connsiteY118" fmla="*/ 0 h 1603753"/>
              <a:gd name="connsiteX0" fmla="*/ 0 w 9662615"/>
              <a:gd name="connsiteY0" fmla="*/ 0 h 1603753"/>
              <a:gd name="connsiteX1" fmla="*/ 9662615 w 9662615"/>
              <a:gd name="connsiteY1" fmla="*/ 0 h 1603753"/>
              <a:gd name="connsiteX2" fmla="*/ 9662615 w 9662615"/>
              <a:gd name="connsiteY2" fmla="*/ 1280346 h 1603753"/>
              <a:gd name="connsiteX3" fmla="*/ 9658420 w 9662615"/>
              <a:gd name="connsiteY3" fmla="*/ 1280106 h 1603753"/>
              <a:gd name="connsiteX4" fmla="*/ 9469546 w 9662615"/>
              <a:gd name="connsiteY4" fmla="*/ 1289837 h 1603753"/>
              <a:gd name="connsiteX5" fmla="*/ 9385895 w 9662615"/>
              <a:gd name="connsiteY5" fmla="*/ 1269203 h 1603753"/>
              <a:gd name="connsiteX6" fmla="*/ 9144767 w 9662615"/>
              <a:gd name="connsiteY6" fmla="*/ 1264120 h 1603753"/>
              <a:gd name="connsiteX7" fmla="*/ 8837252 w 9662615"/>
              <a:gd name="connsiteY7" fmla="*/ 1350515 h 1603753"/>
              <a:gd name="connsiteX8" fmla="*/ 8705466 w 9662615"/>
              <a:gd name="connsiteY8" fmla="*/ 1342419 h 1603753"/>
              <a:gd name="connsiteX9" fmla="*/ 8652221 w 9662615"/>
              <a:gd name="connsiteY9" fmla="*/ 1326906 h 1603753"/>
              <a:gd name="connsiteX10" fmla="*/ 8632312 w 9662615"/>
              <a:gd name="connsiteY10" fmla="*/ 1326025 h 1603753"/>
              <a:gd name="connsiteX11" fmla="*/ 8591582 w 9662615"/>
              <a:gd name="connsiteY11" fmla="*/ 1341666 h 1603753"/>
              <a:gd name="connsiteX12" fmla="*/ 8537336 w 9662615"/>
              <a:gd name="connsiteY12" fmla="*/ 1341684 h 1603753"/>
              <a:gd name="connsiteX13" fmla="*/ 8472508 w 9662615"/>
              <a:gd name="connsiteY13" fmla="*/ 1363109 h 1603753"/>
              <a:gd name="connsiteX14" fmla="*/ 8258477 w 9662615"/>
              <a:gd name="connsiteY14" fmla="*/ 1370666 h 1603753"/>
              <a:gd name="connsiteX15" fmla="*/ 8197961 w 9662615"/>
              <a:gd name="connsiteY15" fmla="*/ 1392804 h 1603753"/>
              <a:gd name="connsiteX16" fmla="*/ 8171196 w 9662615"/>
              <a:gd name="connsiteY16" fmla="*/ 1397216 h 1603753"/>
              <a:gd name="connsiteX17" fmla="*/ 8127667 w 9662615"/>
              <a:gd name="connsiteY17" fmla="*/ 1418254 h 1603753"/>
              <a:gd name="connsiteX18" fmla="*/ 7974579 w 9662615"/>
              <a:gd name="connsiteY18" fmla="*/ 1383439 h 1603753"/>
              <a:gd name="connsiteX19" fmla="*/ 7768351 w 9662615"/>
              <a:gd name="connsiteY19" fmla="*/ 1395051 h 1603753"/>
              <a:gd name="connsiteX20" fmla="*/ 7635985 w 9662615"/>
              <a:gd name="connsiteY20" fmla="*/ 1386363 h 1603753"/>
              <a:gd name="connsiteX21" fmla="*/ 7466069 w 9662615"/>
              <a:gd name="connsiteY21" fmla="*/ 1377654 h 1603753"/>
              <a:gd name="connsiteX22" fmla="*/ 7355642 w 9662615"/>
              <a:gd name="connsiteY22" fmla="*/ 1407761 h 1603753"/>
              <a:gd name="connsiteX23" fmla="*/ 7151610 w 9662615"/>
              <a:gd name="connsiteY23" fmla="*/ 1397856 h 1603753"/>
              <a:gd name="connsiteX24" fmla="*/ 7082147 w 9662615"/>
              <a:gd name="connsiteY24" fmla="*/ 1406113 h 1603753"/>
              <a:gd name="connsiteX25" fmla="*/ 7014958 w 9662615"/>
              <a:gd name="connsiteY25" fmla="*/ 1396883 h 1603753"/>
              <a:gd name="connsiteX26" fmla="*/ 6907567 w 9662615"/>
              <a:gd name="connsiteY26" fmla="*/ 1419149 h 1603753"/>
              <a:gd name="connsiteX27" fmla="*/ 6748428 w 9662615"/>
              <a:gd name="connsiteY27" fmla="*/ 1420308 h 1603753"/>
              <a:gd name="connsiteX28" fmla="*/ 6654257 w 9662615"/>
              <a:gd name="connsiteY28" fmla="*/ 1424143 h 1603753"/>
              <a:gd name="connsiteX29" fmla="*/ 6620123 w 9662615"/>
              <a:gd name="connsiteY29" fmla="*/ 1430535 h 1603753"/>
              <a:gd name="connsiteX30" fmla="*/ 6571355 w 9662615"/>
              <a:gd name="connsiteY30" fmla="*/ 1436144 h 1603753"/>
              <a:gd name="connsiteX31" fmla="*/ 6486557 w 9662615"/>
              <a:gd name="connsiteY31" fmla="*/ 1449861 h 1603753"/>
              <a:gd name="connsiteX32" fmla="*/ 6370419 w 9662615"/>
              <a:gd name="connsiteY32" fmla="*/ 1461649 h 1603753"/>
              <a:gd name="connsiteX33" fmla="*/ 6278839 w 9662615"/>
              <a:gd name="connsiteY33" fmla="*/ 1449160 h 1603753"/>
              <a:gd name="connsiteX34" fmla="*/ 6272455 w 9662615"/>
              <a:gd name="connsiteY34" fmla="*/ 1453191 h 1603753"/>
              <a:gd name="connsiteX35" fmla="*/ 6212659 w 9662615"/>
              <a:gd name="connsiteY35" fmla="*/ 1454850 h 1603753"/>
              <a:gd name="connsiteX36" fmla="*/ 6069317 w 9662615"/>
              <a:gd name="connsiteY36" fmla="*/ 1445838 h 1603753"/>
              <a:gd name="connsiteX37" fmla="*/ 5878477 w 9662615"/>
              <a:gd name="connsiteY37" fmla="*/ 1439180 h 1603753"/>
              <a:gd name="connsiteX38" fmla="*/ 5838387 w 9662615"/>
              <a:gd name="connsiteY38" fmla="*/ 1444679 h 1603753"/>
              <a:gd name="connsiteX39" fmla="*/ 5771136 w 9662615"/>
              <a:gd name="connsiteY39" fmla="*/ 1453639 h 1603753"/>
              <a:gd name="connsiteX40" fmla="*/ 5724081 w 9662615"/>
              <a:gd name="connsiteY40" fmla="*/ 1470431 h 1603753"/>
              <a:gd name="connsiteX41" fmla="*/ 5666577 w 9662615"/>
              <a:gd name="connsiteY41" fmla="*/ 1473921 h 1603753"/>
              <a:gd name="connsiteX42" fmla="*/ 5649068 w 9662615"/>
              <a:gd name="connsiteY42" fmla="*/ 1461676 h 1603753"/>
              <a:gd name="connsiteX43" fmla="*/ 5588902 w 9662615"/>
              <a:gd name="connsiteY43" fmla="*/ 1469647 h 1603753"/>
              <a:gd name="connsiteX44" fmla="*/ 5498090 w 9662615"/>
              <a:gd name="connsiteY44" fmla="*/ 1483173 h 1603753"/>
              <a:gd name="connsiteX45" fmla="*/ 5444641 w 9662615"/>
              <a:gd name="connsiteY45" fmla="*/ 1487602 h 1603753"/>
              <a:gd name="connsiteX46" fmla="*/ 5299812 w 9662615"/>
              <a:gd name="connsiteY46" fmla="*/ 1503362 h 1603753"/>
              <a:gd name="connsiteX47" fmla="*/ 5213947 w 9662615"/>
              <a:gd name="connsiteY47" fmla="*/ 1516637 h 1603753"/>
              <a:gd name="connsiteX48" fmla="*/ 5090342 w 9662615"/>
              <a:gd name="connsiteY48" fmla="*/ 1546680 h 1603753"/>
              <a:gd name="connsiteX49" fmla="*/ 5129812 w 9662615"/>
              <a:gd name="connsiteY49" fmla="*/ 1521277 h 1603753"/>
              <a:gd name="connsiteX50" fmla="*/ 5059484 w 9662615"/>
              <a:gd name="connsiteY50" fmla="*/ 1546802 h 1603753"/>
              <a:gd name="connsiteX51" fmla="*/ 5038524 w 9662615"/>
              <a:gd name="connsiteY51" fmla="*/ 1545675 h 1603753"/>
              <a:gd name="connsiteX52" fmla="*/ 5026564 w 9662615"/>
              <a:gd name="connsiteY52" fmla="*/ 1545376 h 1603753"/>
              <a:gd name="connsiteX53" fmla="*/ 4969433 w 9662615"/>
              <a:gd name="connsiteY53" fmla="*/ 1550865 h 1603753"/>
              <a:gd name="connsiteX54" fmla="*/ 4929254 w 9662615"/>
              <a:gd name="connsiteY54" fmla="*/ 1563452 h 1603753"/>
              <a:gd name="connsiteX55" fmla="*/ 4871726 w 9662615"/>
              <a:gd name="connsiteY55" fmla="*/ 1570584 h 1603753"/>
              <a:gd name="connsiteX56" fmla="*/ 4843267 w 9662615"/>
              <a:gd name="connsiteY56" fmla="*/ 1561459 h 1603753"/>
              <a:gd name="connsiteX57" fmla="*/ 4821058 w 9662615"/>
              <a:gd name="connsiteY57" fmla="*/ 1553078 h 1603753"/>
              <a:gd name="connsiteX58" fmla="*/ 4791466 w 9662615"/>
              <a:gd name="connsiteY58" fmla="*/ 1561324 h 1603753"/>
              <a:gd name="connsiteX59" fmla="*/ 4784247 w 9662615"/>
              <a:gd name="connsiteY59" fmla="*/ 1562342 h 1603753"/>
              <a:gd name="connsiteX60" fmla="*/ 4743285 w 9662615"/>
              <a:gd name="connsiteY60" fmla="*/ 1597680 h 1603753"/>
              <a:gd name="connsiteX61" fmla="*/ 4697562 w 9662615"/>
              <a:gd name="connsiteY61" fmla="*/ 1551206 h 1603753"/>
              <a:gd name="connsiteX62" fmla="*/ 4662664 w 9662615"/>
              <a:gd name="connsiteY62" fmla="*/ 1573162 h 1603753"/>
              <a:gd name="connsiteX63" fmla="*/ 4603028 w 9662615"/>
              <a:gd name="connsiteY63" fmla="*/ 1568821 h 1603753"/>
              <a:gd name="connsiteX64" fmla="*/ 4541612 w 9662615"/>
              <a:gd name="connsiteY64" fmla="*/ 1545262 h 1603753"/>
              <a:gd name="connsiteX65" fmla="*/ 4422155 w 9662615"/>
              <a:gd name="connsiteY65" fmla="*/ 1542059 h 1603753"/>
              <a:gd name="connsiteX66" fmla="*/ 4221826 w 9662615"/>
              <a:gd name="connsiteY66" fmla="*/ 1508923 h 1603753"/>
              <a:gd name="connsiteX67" fmla="*/ 4096601 w 9662615"/>
              <a:gd name="connsiteY67" fmla="*/ 1521563 h 1603753"/>
              <a:gd name="connsiteX68" fmla="*/ 3970635 w 9662615"/>
              <a:gd name="connsiteY68" fmla="*/ 1544815 h 1603753"/>
              <a:gd name="connsiteX69" fmla="*/ 3833906 w 9662615"/>
              <a:gd name="connsiteY69" fmla="*/ 1516637 h 1603753"/>
              <a:gd name="connsiteX70" fmla="*/ 3696258 w 9662615"/>
              <a:gd name="connsiteY70" fmla="*/ 1537563 h 1603753"/>
              <a:gd name="connsiteX71" fmla="*/ 3594070 w 9662615"/>
              <a:gd name="connsiteY71" fmla="*/ 1509422 h 1603753"/>
              <a:gd name="connsiteX72" fmla="*/ 3565233 w 9662615"/>
              <a:gd name="connsiteY72" fmla="*/ 1515122 h 1603753"/>
              <a:gd name="connsiteX73" fmla="*/ 3560267 w 9662615"/>
              <a:gd name="connsiteY73" fmla="*/ 1516288 h 1603753"/>
              <a:gd name="connsiteX74" fmla="*/ 3540258 w 9662615"/>
              <a:gd name="connsiteY74" fmla="*/ 1516976 h 1603753"/>
              <a:gd name="connsiteX75" fmla="*/ 3534780 w 9662615"/>
              <a:gd name="connsiteY75" fmla="*/ 1522141 h 1603753"/>
              <a:gd name="connsiteX76" fmla="*/ 3504783 w 9662615"/>
              <a:gd name="connsiteY76" fmla="*/ 1526739 h 1603753"/>
              <a:gd name="connsiteX77" fmla="*/ 3430805 w 9662615"/>
              <a:gd name="connsiteY77" fmla="*/ 1542521 h 1603753"/>
              <a:gd name="connsiteX78" fmla="*/ 3292707 w 9662615"/>
              <a:gd name="connsiteY78" fmla="*/ 1520490 h 1603753"/>
              <a:gd name="connsiteX79" fmla="*/ 3187872 w 9662615"/>
              <a:gd name="connsiteY79" fmla="*/ 1519991 h 1603753"/>
              <a:gd name="connsiteX80" fmla="*/ 3148026 w 9662615"/>
              <a:gd name="connsiteY80" fmla="*/ 1524777 h 1603753"/>
              <a:gd name="connsiteX81" fmla="*/ 3092394 w 9662615"/>
              <a:gd name="connsiteY81" fmla="*/ 1528115 h 1603753"/>
              <a:gd name="connsiteX82" fmla="*/ 2994200 w 9662615"/>
              <a:gd name="connsiteY82" fmla="*/ 1537857 h 1603753"/>
              <a:gd name="connsiteX83" fmla="*/ 2862301 w 9662615"/>
              <a:gd name="connsiteY83" fmla="*/ 1544250 h 1603753"/>
              <a:gd name="connsiteX84" fmla="*/ 2766335 w 9662615"/>
              <a:gd name="connsiteY84" fmla="*/ 1527662 h 1603753"/>
              <a:gd name="connsiteX85" fmla="*/ 2757836 w 9662615"/>
              <a:gd name="connsiteY85" fmla="*/ 1531371 h 1603753"/>
              <a:gd name="connsiteX86" fmla="*/ 2691555 w 9662615"/>
              <a:gd name="connsiteY86" fmla="*/ 1530283 h 1603753"/>
              <a:gd name="connsiteX87" fmla="*/ 2491676 w 9662615"/>
              <a:gd name="connsiteY87" fmla="*/ 1500859 h 1603753"/>
              <a:gd name="connsiteX88" fmla="*/ 2378036 w 9662615"/>
              <a:gd name="connsiteY88" fmla="*/ 1520645 h 1603753"/>
              <a:gd name="connsiteX89" fmla="*/ 2284269 w 9662615"/>
              <a:gd name="connsiteY89" fmla="*/ 1503068 h 1603753"/>
              <a:gd name="connsiteX90" fmla="*/ 2207104 w 9662615"/>
              <a:gd name="connsiteY90" fmla="*/ 1508888 h 1603753"/>
              <a:gd name="connsiteX91" fmla="*/ 2149226 w 9662615"/>
              <a:gd name="connsiteY91" fmla="*/ 1523409 h 1603753"/>
              <a:gd name="connsiteX92" fmla="*/ 2084783 w 9662615"/>
              <a:gd name="connsiteY92" fmla="*/ 1524245 h 1603753"/>
              <a:gd name="connsiteX93" fmla="*/ 2070075 w 9662615"/>
              <a:gd name="connsiteY93" fmla="*/ 1511285 h 1603753"/>
              <a:gd name="connsiteX94" fmla="*/ 2001057 w 9662615"/>
              <a:gd name="connsiteY94" fmla="*/ 1516449 h 1603753"/>
              <a:gd name="connsiteX95" fmla="*/ 1896330 w 9662615"/>
              <a:gd name="connsiteY95" fmla="*/ 1525725 h 1603753"/>
              <a:gd name="connsiteX96" fmla="*/ 1835994 w 9662615"/>
              <a:gd name="connsiteY96" fmla="*/ 1527678 h 1603753"/>
              <a:gd name="connsiteX97" fmla="*/ 1671119 w 9662615"/>
              <a:gd name="connsiteY97" fmla="*/ 1536701 h 1603753"/>
              <a:gd name="connsiteX98" fmla="*/ 1601337 w 9662615"/>
              <a:gd name="connsiteY98" fmla="*/ 1548552 h 1603753"/>
              <a:gd name="connsiteX99" fmla="*/ 1407755 w 9662615"/>
              <a:gd name="connsiteY99" fmla="*/ 1571444 h 1603753"/>
              <a:gd name="connsiteX100" fmla="*/ 1271994 w 9662615"/>
              <a:gd name="connsiteY100" fmla="*/ 1579471 h 1603753"/>
              <a:gd name="connsiteX101" fmla="*/ 1249226 w 9662615"/>
              <a:gd name="connsiteY101" fmla="*/ 1583140 h 1603753"/>
              <a:gd name="connsiteX102" fmla="*/ 1217719 w 9662615"/>
              <a:gd name="connsiteY102" fmla="*/ 1580863 h 1603753"/>
              <a:gd name="connsiteX103" fmla="*/ 1091432 w 9662615"/>
              <a:gd name="connsiteY103" fmla="*/ 1571003 h 1603753"/>
              <a:gd name="connsiteX104" fmla="*/ 992039 w 9662615"/>
              <a:gd name="connsiteY104" fmla="*/ 1556662 h 1603753"/>
              <a:gd name="connsiteX105" fmla="*/ 868264 w 9662615"/>
              <a:gd name="connsiteY105" fmla="*/ 1566392 h 1603753"/>
              <a:gd name="connsiteX106" fmla="*/ 792765 w 9662615"/>
              <a:gd name="connsiteY106" fmla="*/ 1563102 h 1603753"/>
              <a:gd name="connsiteX107" fmla="*/ 669055 w 9662615"/>
              <a:gd name="connsiteY107" fmla="*/ 1543638 h 1603753"/>
              <a:gd name="connsiteX108" fmla="*/ 506152 w 9662615"/>
              <a:gd name="connsiteY108" fmla="*/ 1549124 h 1603753"/>
              <a:gd name="connsiteX109" fmla="*/ 472797 w 9662615"/>
              <a:gd name="connsiteY109" fmla="*/ 1568904 h 1603753"/>
              <a:gd name="connsiteX110" fmla="*/ 427864 w 9662615"/>
              <a:gd name="connsiteY110" fmla="*/ 1580848 h 1603753"/>
              <a:gd name="connsiteX111" fmla="*/ 408381 w 9662615"/>
              <a:gd name="connsiteY111" fmla="*/ 1552940 h 1603753"/>
              <a:gd name="connsiteX112" fmla="*/ 267163 w 9662615"/>
              <a:gd name="connsiteY112" fmla="*/ 1531913 h 1603753"/>
              <a:gd name="connsiteX113" fmla="*/ 196644 w 9662615"/>
              <a:gd name="connsiteY113" fmla="*/ 1524565 h 1603753"/>
              <a:gd name="connsiteX114" fmla="*/ 86819 w 9662615"/>
              <a:gd name="connsiteY114" fmla="*/ 1519517 h 1603753"/>
              <a:gd name="connsiteX115" fmla="*/ 53369 w 9662615"/>
              <a:gd name="connsiteY115" fmla="*/ 1516853 h 1603753"/>
              <a:gd name="connsiteX116" fmla="*/ 2359 w 9662615"/>
              <a:gd name="connsiteY116" fmla="*/ 1515247 h 1603753"/>
              <a:gd name="connsiteX117" fmla="*/ 0 w 9662615"/>
              <a:gd name="connsiteY117" fmla="*/ 1514932 h 1603753"/>
              <a:gd name="connsiteX118" fmla="*/ 0 w 9662615"/>
              <a:gd name="connsiteY118" fmla="*/ 0 h 1603753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41612 w 9662615"/>
              <a:gd name="connsiteY64" fmla="*/ 1545262 h 1583140"/>
              <a:gd name="connsiteX65" fmla="*/ 4422155 w 9662615"/>
              <a:gd name="connsiteY65" fmla="*/ 1542059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41612 w 9662615"/>
              <a:gd name="connsiteY64" fmla="*/ 1545262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603028 w 9662615"/>
              <a:gd name="connsiteY63" fmla="*/ 1568821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595077 w 9662615"/>
              <a:gd name="connsiteY63" fmla="*/ 1552918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595077 w 9662615"/>
              <a:gd name="connsiteY63" fmla="*/ 1552918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62664 w 9662615"/>
              <a:gd name="connsiteY62" fmla="*/ 1573162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8923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3970635 w 9662615"/>
              <a:gd name="connsiteY68" fmla="*/ 1544815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3966659 w 9662615"/>
              <a:gd name="connsiteY68" fmla="*/ 1528913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96499"/>
              <a:gd name="connsiteX1" fmla="*/ 9662615 w 9662615"/>
              <a:gd name="connsiteY1" fmla="*/ 0 h 1596499"/>
              <a:gd name="connsiteX2" fmla="*/ 9662615 w 9662615"/>
              <a:gd name="connsiteY2" fmla="*/ 1280346 h 1596499"/>
              <a:gd name="connsiteX3" fmla="*/ 9658420 w 9662615"/>
              <a:gd name="connsiteY3" fmla="*/ 1280106 h 1596499"/>
              <a:gd name="connsiteX4" fmla="*/ 9469546 w 9662615"/>
              <a:gd name="connsiteY4" fmla="*/ 1289837 h 1596499"/>
              <a:gd name="connsiteX5" fmla="*/ 9385895 w 9662615"/>
              <a:gd name="connsiteY5" fmla="*/ 1269203 h 1596499"/>
              <a:gd name="connsiteX6" fmla="*/ 9144767 w 9662615"/>
              <a:gd name="connsiteY6" fmla="*/ 1264120 h 1596499"/>
              <a:gd name="connsiteX7" fmla="*/ 8837252 w 9662615"/>
              <a:gd name="connsiteY7" fmla="*/ 1350515 h 1596499"/>
              <a:gd name="connsiteX8" fmla="*/ 8705466 w 9662615"/>
              <a:gd name="connsiteY8" fmla="*/ 1342419 h 1596499"/>
              <a:gd name="connsiteX9" fmla="*/ 8652221 w 9662615"/>
              <a:gd name="connsiteY9" fmla="*/ 1326906 h 1596499"/>
              <a:gd name="connsiteX10" fmla="*/ 8632312 w 9662615"/>
              <a:gd name="connsiteY10" fmla="*/ 1326025 h 1596499"/>
              <a:gd name="connsiteX11" fmla="*/ 8591582 w 9662615"/>
              <a:gd name="connsiteY11" fmla="*/ 1341666 h 1596499"/>
              <a:gd name="connsiteX12" fmla="*/ 8537336 w 9662615"/>
              <a:gd name="connsiteY12" fmla="*/ 1341684 h 1596499"/>
              <a:gd name="connsiteX13" fmla="*/ 8472508 w 9662615"/>
              <a:gd name="connsiteY13" fmla="*/ 1363109 h 1596499"/>
              <a:gd name="connsiteX14" fmla="*/ 8258477 w 9662615"/>
              <a:gd name="connsiteY14" fmla="*/ 1370666 h 1596499"/>
              <a:gd name="connsiteX15" fmla="*/ 8197961 w 9662615"/>
              <a:gd name="connsiteY15" fmla="*/ 1392804 h 1596499"/>
              <a:gd name="connsiteX16" fmla="*/ 8171196 w 9662615"/>
              <a:gd name="connsiteY16" fmla="*/ 1397216 h 1596499"/>
              <a:gd name="connsiteX17" fmla="*/ 8127667 w 9662615"/>
              <a:gd name="connsiteY17" fmla="*/ 1418254 h 1596499"/>
              <a:gd name="connsiteX18" fmla="*/ 7974579 w 9662615"/>
              <a:gd name="connsiteY18" fmla="*/ 1383439 h 1596499"/>
              <a:gd name="connsiteX19" fmla="*/ 7768351 w 9662615"/>
              <a:gd name="connsiteY19" fmla="*/ 1395051 h 1596499"/>
              <a:gd name="connsiteX20" fmla="*/ 7635985 w 9662615"/>
              <a:gd name="connsiteY20" fmla="*/ 1386363 h 1596499"/>
              <a:gd name="connsiteX21" fmla="*/ 7466069 w 9662615"/>
              <a:gd name="connsiteY21" fmla="*/ 1377654 h 1596499"/>
              <a:gd name="connsiteX22" fmla="*/ 7355642 w 9662615"/>
              <a:gd name="connsiteY22" fmla="*/ 1407761 h 1596499"/>
              <a:gd name="connsiteX23" fmla="*/ 7151610 w 9662615"/>
              <a:gd name="connsiteY23" fmla="*/ 1397856 h 1596499"/>
              <a:gd name="connsiteX24" fmla="*/ 7082147 w 9662615"/>
              <a:gd name="connsiteY24" fmla="*/ 1406113 h 1596499"/>
              <a:gd name="connsiteX25" fmla="*/ 7014958 w 9662615"/>
              <a:gd name="connsiteY25" fmla="*/ 1396883 h 1596499"/>
              <a:gd name="connsiteX26" fmla="*/ 6907567 w 9662615"/>
              <a:gd name="connsiteY26" fmla="*/ 1419149 h 1596499"/>
              <a:gd name="connsiteX27" fmla="*/ 6748428 w 9662615"/>
              <a:gd name="connsiteY27" fmla="*/ 1420308 h 1596499"/>
              <a:gd name="connsiteX28" fmla="*/ 6654257 w 9662615"/>
              <a:gd name="connsiteY28" fmla="*/ 1424143 h 1596499"/>
              <a:gd name="connsiteX29" fmla="*/ 6620123 w 9662615"/>
              <a:gd name="connsiteY29" fmla="*/ 1430535 h 1596499"/>
              <a:gd name="connsiteX30" fmla="*/ 6571355 w 9662615"/>
              <a:gd name="connsiteY30" fmla="*/ 1436144 h 1596499"/>
              <a:gd name="connsiteX31" fmla="*/ 6486557 w 9662615"/>
              <a:gd name="connsiteY31" fmla="*/ 1449861 h 1596499"/>
              <a:gd name="connsiteX32" fmla="*/ 6370419 w 9662615"/>
              <a:gd name="connsiteY32" fmla="*/ 1461649 h 1596499"/>
              <a:gd name="connsiteX33" fmla="*/ 6278839 w 9662615"/>
              <a:gd name="connsiteY33" fmla="*/ 1449160 h 1596499"/>
              <a:gd name="connsiteX34" fmla="*/ 6272455 w 9662615"/>
              <a:gd name="connsiteY34" fmla="*/ 1453191 h 1596499"/>
              <a:gd name="connsiteX35" fmla="*/ 6212659 w 9662615"/>
              <a:gd name="connsiteY35" fmla="*/ 1454850 h 1596499"/>
              <a:gd name="connsiteX36" fmla="*/ 6069317 w 9662615"/>
              <a:gd name="connsiteY36" fmla="*/ 1445838 h 1596499"/>
              <a:gd name="connsiteX37" fmla="*/ 5878477 w 9662615"/>
              <a:gd name="connsiteY37" fmla="*/ 1439180 h 1596499"/>
              <a:gd name="connsiteX38" fmla="*/ 5838387 w 9662615"/>
              <a:gd name="connsiteY38" fmla="*/ 1444679 h 1596499"/>
              <a:gd name="connsiteX39" fmla="*/ 5771136 w 9662615"/>
              <a:gd name="connsiteY39" fmla="*/ 1453639 h 1596499"/>
              <a:gd name="connsiteX40" fmla="*/ 5724081 w 9662615"/>
              <a:gd name="connsiteY40" fmla="*/ 1470431 h 1596499"/>
              <a:gd name="connsiteX41" fmla="*/ 5666577 w 9662615"/>
              <a:gd name="connsiteY41" fmla="*/ 1473921 h 1596499"/>
              <a:gd name="connsiteX42" fmla="*/ 5649068 w 9662615"/>
              <a:gd name="connsiteY42" fmla="*/ 1461676 h 1596499"/>
              <a:gd name="connsiteX43" fmla="*/ 5588902 w 9662615"/>
              <a:gd name="connsiteY43" fmla="*/ 1469647 h 1596499"/>
              <a:gd name="connsiteX44" fmla="*/ 5498090 w 9662615"/>
              <a:gd name="connsiteY44" fmla="*/ 1483173 h 1596499"/>
              <a:gd name="connsiteX45" fmla="*/ 5444641 w 9662615"/>
              <a:gd name="connsiteY45" fmla="*/ 1487602 h 1596499"/>
              <a:gd name="connsiteX46" fmla="*/ 5299812 w 9662615"/>
              <a:gd name="connsiteY46" fmla="*/ 1503362 h 1596499"/>
              <a:gd name="connsiteX47" fmla="*/ 5213947 w 9662615"/>
              <a:gd name="connsiteY47" fmla="*/ 1516637 h 1596499"/>
              <a:gd name="connsiteX48" fmla="*/ 5090342 w 9662615"/>
              <a:gd name="connsiteY48" fmla="*/ 1546680 h 1596499"/>
              <a:gd name="connsiteX49" fmla="*/ 5129812 w 9662615"/>
              <a:gd name="connsiteY49" fmla="*/ 1521277 h 1596499"/>
              <a:gd name="connsiteX50" fmla="*/ 5059484 w 9662615"/>
              <a:gd name="connsiteY50" fmla="*/ 1546802 h 1596499"/>
              <a:gd name="connsiteX51" fmla="*/ 5038524 w 9662615"/>
              <a:gd name="connsiteY51" fmla="*/ 1545675 h 1596499"/>
              <a:gd name="connsiteX52" fmla="*/ 5026564 w 9662615"/>
              <a:gd name="connsiteY52" fmla="*/ 1545376 h 1596499"/>
              <a:gd name="connsiteX53" fmla="*/ 4969433 w 9662615"/>
              <a:gd name="connsiteY53" fmla="*/ 1550865 h 1596499"/>
              <a:gd name="connsiteX54" fmla="*/ 4929254 w 9662615"/>
              <a:gd name="connsiteY54" fmla="*/ 1563452 h 1596499"/>
              <a:gd name="connsiteX55" fmla="*/ 4871726 w 9662615"/>
              <a:gd name="connsiteY55" fmla="*/ 1570584 h 1596499"/>
              <a:gd name="connsiteX56" fmla="*/ 4843267 w 9662615"/>
              <a:gd name="connsiteY56" fmla="*/ 1561459 h 1596499"/>
              <a:gd name="connsiteX57" fmla="*/ 4821058 w 9662615"/>
              <a:gd name="connsiteY57" fmla="*/ 1553078 h 1596499"/>
              <a:gd name="connsiteX58" fmla="*/ 4791466 w 9662615"/>
              <a:gd name="connsiteY58" fmla="*/ 1561324 h 1596499"/>
              <a:gd name="connsiteX59" fmla="*/ 4784247 w 9662615"/>
              <a:gd name="connsiteY59" fmla="*/ 1562342 h 1596499"/>
              <a:gd name="connsiteX60" fmla="*/ 4739309 w 9662615"/>
              <a:gd name="connsiteY60" fmla="*/ 1553948 h 1596499"/>
              <a:gd name="connsiteX61" fmla="*/ 4697562 w 9662615"/>
              <a:gd name="connsiteY61" fmla="*/ 1551206 h 1596499"/>
              <a:gd name="connsiteX62" fmla="*/ 4650737 w 9662615"/>
              <a:gd name="connsiteY62" fmla="*/ 1537381 h 1596499"/>
              <a:gd name="connsiteX63" fmla="*/ 4583150 w 9662615"/>
              <a:gd name="connsiteY63" fmla="*/ 1529064 h 1596499"/>
              <a:gd name="connsiteX64" fmla="*/ 4521734 w 9662615"/>
              <a:gd name="connsiteY64" fmla="*/ 1529359 h 1596499"/>
              <a:gd name="connsiteX65" fmla="*/ 4382398 w 9662615"/>
              <a:gd name="connsiteY65" fmla="*/ 1534108 h 1596499"/>
              <a:gd name="connsiteX66" fmla="*/ 4221826 w 9662615"/>
              <a:gd name="connsiteY66" fmla="*/ 1500972 h 1596499"/>
              <a:gd name="connsiteX67" fmla="*/ 4096601 w 9662615"/>
              <a:gd name="connsiteY67" fmla="*/ 1521563 h 1596499"/>
              <a:gd name="connsiteX68" fmla="*/ 3978586 w 9662615"/>
              <a:gd name="connsiteY68" fmla="*/ 1596499 h 1596499"/>
              <a:gd name="connsiteX69" fmla="*/ 3833906 w 9662615"/>
              <a:gd name="connsiteY69" fmla="*/ 1516637 h 1596499"/>
              <a:gd name="connsiteX70" fmla="*/ 3696258 w 9662615"/>
              <a:gd name="connsiteY70" fmla="*/ 1537563 h 1596499"/>
              <a:gd name="connsiteX71" fmla="*/ 3594070 w 9662615"/>
              <a:gd name="connsiteY71" fmla="*/ 1509422 h 1596499"/>
              <a:gd name="connsiteX72" fmla="*/ 3565233 w 9662615"/>
              <a:gd name="connsiteY72" fmla="*/ 1515122 h 1596499"/>
              <a:gd name="connsiteX73" fmla="*/ 3560267 w 9662615"/>
              <a:gd name="connsiteY73" fmla="*/ 1516288 h 1596499"/>
              <a:gd name="connsiteX74" fmla="*/ 3540258 w 9662615"/>
              <a:gd name="connsiteY74" fmla="*/ 1516976 h 1596499"/>
              <a:gd name="connsiteX75" fmla="*/ 3534780 w 9662615"/>
              <a:gd name="connsiteY75" fmla="*/ 1522141 h 1596499"/>
              <a:gd name="connsiteX76" fmla="*/ 3504783 w 9662615"/>
              <a:gd name="connsiteY76" fmla="*/ 1526739 h 1596499"/>
              <a:gd name="connsiteX77" fmla="*/ 3430805 w 9662615"/>
              <a:gd name="connsiteY77" fmla="*/ 1542521 h 1596499"/>
              <a:gd name="connsiteX78" fmla="*/ 3292707 w 9662615"/>
              <a:gd name="connsiteY78" fmla="*/ 1520490 h 1596499"/>
              <a:gd name="connsiteX79" fmla="*/ 3187872 w 9662615"/>
              <a:gd name="connsiteY79" fmla="*/ 1519991 h 1596499"/>
              <a:gd name="connsiteX80" fmla="*/ 3148026 w 9662615"/>
              <a:gd name="connsiteY80" fmla="*/ 1524777 h 1596499"/>
              <a:gd name="connsiteX81" fmla="*/ 3092394 w 9662615"/>
              <a:gd name="connsiteY81" fmla="*/ 1528115 h 1596499"/>
              <a:gd name="connsiteX82" fmla="*/ 2994200 w 9662615"/>
              <a:gd name="connsiteY82" fmla="*/ 1537857 h 1596499"/>
              <a:gd name="connsiteX83" fmla="*/ 2862301 w 9662615"/>
              <a:gd name="connsiteY83" fmla="*/ 1544250 h 1596499"/>
              <a:gd name="connsiteX84" fmla="*/ 2766335 w 9662615"/>
              <a:gd name="connsiteY84" fmla="*/ 1527662 h 1596499"/>
              <a:gd name="connsiteX85" fmla="*/ 2757836 w 9662615"/>
              <a:gd name="connsiteY85" fmla="*/ 1531371 h 1596499"/>
              <a:gd name="connsiteX86" fmla="*/ 2691555 w 9662615"/>
              <a:gd name="connsiteY86" fmla="*/ 1530283 h 1596499"/>
              <a:gd name="connsiteX87" fmla="*/ 2491676 w 9662615"/>
              <a:gd name="connsiteY87" fmla="*/ 1500859 h 1596499"/>
              <a:gd name="connsiteX88" fmla="*/ 2378036 w 9662615"/>
              <a:gd name="connsiteY88" fmla="*/ 1520645 h 1596499"/>
              <a:gd name="connsiteX89" fmla="*/ 2284269 w 9662615"/>
              <a:gd name="connsiteY89" fmla="*/ 1503068 h 1596499"/>
              <a:gd name="connsiteX90" fmla="*/ 2207104 w 9662615"/>
              <a:gd name="connsiteY90" fmla="*/ 1508888 h 1596499"/>
              <a:gd name="connsiteX91" fmla="*/ 2149226 w 9662615"/>
              <a:gd name="connsiteY91" fmla="*/ 1523409 h 1596499"/>
              <a:gd name="connsiteX92" fmla="*/ 2084783 w 9662615"/>
              <a:gd name="connsiteY92" fmla="*/ 1524245 h 1596499"/>
              <a:gd name="connsiteX93" fmla="*/ 2070075 w 9662615"/>
              <a:gd name="connsiteY93" fmla="*/ 1511285 h 1596499"/>
              <a:gd name="connsiteX94" fmla="*/ 2001057 w 9662615"/>
              <a:gd name="connsiteY94" fmla="*/ 1516449 h 1596499"/>
              <a:gd name="connsiteX95" fmla="*/ 1896330 w 9662615"/>
              <a:gd name="connsiteY95" fmla="*/ 1525725 h 1596499"/>
              <a:gd name="connsiteX96" fmla="*/ 1835994 w 9662615"/>
              <a:gd name="connsiteY96" fmla="*/ 1527678 h 1596499"/>
              <a:gd name="connsiteX97" fmla="*/ 1671119 w 9662615"/>
              <a:gd name="connsiteY97" fmla="*/ 1536701 h 1596499"/>
              <a:gd name="connsiteX98" fmla="*/ 1601337 w 9662615"/>
              <a:gd name="connsiteY98" fmla="*/ 1548552 h 1596499"/>
              <a:gd name="connsiteX99" fmla="*/ 1407755 w 9662615"/>
              <a:gd name="connsiteY99" fmla="*/ 1571444 h 1596499"/>
              <a:gd name="connsiteX100" fmla="*/ 1271994 w 9662615"/>
              <a:gd name="connsiteY100" fmla="*/ 1579471 h 1596499"/>
              <a:gd name="connsiteX101" fmla="*/ 1249226 w 9662615"/>
              <a:gd name="connsiteY101" fmla="*/ 1583140 h 1596499"/>
              <a:gd name="connsiteX102" fmla="*/ 1217719 w 9662615"/>
              <a:gd name="connsiteY102" fmla="*/ 1580863 h 1596499"/>
              <a:gd name="connsiteX103" fmla="*/ 1091432 w 9662615"/>
              <a:gd name="connsiteY103" fmla="*/ 1571003 h 1596499"/>
              <a:gd name="connsiteX104" fmla="*/ 992039 w 9662615"/>
              <a:gd name="connsiteY104" fmla="*/ 1556662 h 1596499"/>
              <a:gd name="connsiteX105" fmla="*/ 868264 w 9662615"/>
              <a:gd name="connsiteY105" fmla="*/ 1566392 h 1596499"/>
              <a:gd name="connsiteX106" fmla="*/ 792765 w 9662615"/>
              <a:gd name="connsiteY106" fmla="*/ 1563102 h 1596499"/>
              <a:gd name="connsiteX107" fmla="*/ 669055 w 9662615"/>
              <a:gd name="connsiteY107" fmla="*/ 1543638 h 1596499"/>
              <a:gd name="connsiteX108" fmla="*/ 506152 w 9662615"/>
              <a:gd name="connsiteY108" fmla="*/ 1549124 h 1596499"/>
              <a:gd name="connsiteX109" fmla="*/ 472797 w 9662615"/>
              <a:gd name="connsiteY109" fmla="*/ 1568904 h 1596499"/>
              <a:gd name="connsiteX110" fmla="*/ 427864 w 9662615"/>
              <a:gd name="connsiteY110" fmla="*/ 1580848 h 1596499"/>
              <a:gd name="connsiteX111" fmla="*/ 408381 w 9662615"/>
              <a:gd name="connsiteY111" fmla="*/ 1552940 h 1596499"/>
              <a:gd name="connsiteX112" fmla="*/ 267163 w 9662615"/>
              <a:gd name="connsiteY112" fmla="*/ 1531913 h 1596499"/>
              <a:gd name="connsiteX113" fmla="*/ 196644 w 9662615"/>
              <a:gd name="connsiteY113" fmla="*/ 1524565 h 1596499"/>
              <a:gd name="connsiteX114" fmla="*/ 86819 w 9662615"/>
              <a:gd name="connsiteY114" fmla="*/ 1519517 h 1596499"/>
              <a:gd name="connsiteX115" fmla="*/ 53369 w 9662615"/>
              <a:gd name="connsiteY115" fmla="*/ 1516853 h 1596499"/>
              <a:gd name="connsiteX116" fmla="*/ 2359 w 9662615"/>
              <a:gd name="connsiteY116" fmla="*/ 1515247 h 1596499"/>
              <a:gd name="connsiteX117" fmla="*/ 0 w 9662615"/>
              <a:gd name="connsiteY117" fmla="*/ 1514932 h 1596499"/>
              <a:gd name="connsiteX118" fmla="*/ 0 w 9662615"/>
              <a:gd name="connsiteY118" fmla="*/ 0 h 1596499"/>
              <a:gd name="connsiteX0" fmla="*/ 0 w 9662615"/>
              <a:gd name="connsiteY0" fmla="*/ 0 h 1600474"/>
              <a:gd name="connsiteX1" fmla="*/ 9662615 w 9662615"/>
              <a:gd name="connsiteY1" fmla="*/ 0 h 1600474"/>
              <a:gd name="connsiteX2" fmla="*/ 9662615 w 9662615"/>
              <a:gd name="connsiteY2" fmla="*/ 1280346 h 1600474"/>
              <a:gd name="connsiteX3" fmla="*/ 9658420 w 9662615"/>
              <a:gd name="connsiteY3" fmla="*/ 1280106 h 1600474"/>
              <a:gd name="connsiteX4" fmla="*/ 9469546 w 9662615"/>
              <a:gd name="connsiteY4" fmla="*/ 1289837 h 1600474"/>
              <a:gd name="connsiteX5" fmla="*/ 9385895 w 9662615"/>
              <a:gd name="connsiteY5" fmla="*/ 1269203 h 1600474"/>
              <a:gd name="connsiteX6" fmla="*/ 9144767 w 9662615"/>
              <a:gd name="connsiteY6" fmla="*/ 1264120 h 1600474"/>
              <a:gd name="connsiteX7" fmla="*/ 8837252 w 9662615"/>
              <a:gd name="connsiteY7" fmla="*/ 1350515 h 1600474"/>
              <a:gd name="connsiteX8" fmla="*/ 8705466 w 9662615"/>
              <a:gd name="connsiteY8" fmla="*/ 1342419 h 1600474"/>
              <a:gd name="connsiteX9" fmla="*/ 8652221 w 9662615"/>
              <a:gd name="connsiteY9" fmla="*/ 1326906 h 1600474"/>
              <a:gd name="connsiteX10" fmla="*/ 8632312 w 9662615"/>
              <a:gd name="connsiteY10" fmla="*/ 1326025 h 1600474"/>
              <a:gd name="connsiteX11" fmla="*/ 8591582 w 9662615"/>
              <a:gd name="connsiteY11" fmla="*/ 1341666 h 1600474"/>
              <a:gd name="connsiteX12" fmla="*/ 8537336 w 9662615"/>
              <a:gd name="connsiteY12" fmla="*/ 1341684 h 1600474"/>
              <a:gd name="connsiteX13" fmla="*/ 8472508 w 9662615"/>
              <a:gd name="connsiteY13" fmla="*/ 1363109 h 1600474"/>
              <a:gd name="connsiteX14" fmla="*/ 8258477 w 9662615"/>
              <a:gd name="connsiteY14" fmla="*/ 1370666 h 1600474"/>
              <a:gd name="connsiteX15" fmla="*/ 8197961 w 9662615"/>
              <a:gd name="connsiteY15" fmla="*/ 1392804 h 1600474"/>
              <a:gd name="connsiteX16" fmla="*/ 8171196 w 9662615"/>
              <a:gd name="connsiteY16" fmla="*/ 1397216 h 1600474"/>
              <a:gd name="connsiteX17" fmla="*/ 8127667 w 9662615"/>
              <a:gd name="connsiteY17" fmla="*/ 1418254 h 1600474"/>
              <a:gd name="connsiteX18" fmla="*/ 7974579 w 9662615"/>
              <a:gd name="connsiteY18" fmla="*/ 1383439 h 1600474"/>
              <a:gd name="connsiteX19" fmla="*/ 7768351 w 9662615"/>
              <a:gd name="connsiteY19" fmla="*/ 1395051 h 1600474"/>
              <a:gd name="connsiteX20" fmla="*/ 7635985 w 9662615"/>
              <a:gd name="connsiteY20" fmla="*/ 1386363 h 1600474"/>
              <a:gd name="connsiteX21" fmla="*/ 7466069 w 9662615"/>
              <a:gd name="connsiteY21" fmla="*/ 1377654 h 1600474"/>
              <a:gd name="connsiteX22" fmla="*/ 7355642 w 9662615"/>
              <a:gd name="connsiteY22" fmla="*/ 1407761 h 1600474"/>
              <a:gd name="connsiteX23" fmla="*/ 7151610 w 9662615"/>
              <a:gd name="connsiteY23" fmla="*/ 1397856 h 1600474"/>
              <a:gd name="connsiteX24" fmla="*/ 7082147 w 9662615"/>
              <a:gd name="connsiteY24" fmla="*/ 1406113 h 1600474"/>
              <a:gd name="connsiteX25" fmla="*/ 7014958 w 9662615"/>
              <a:gd name="connsiteY25" fmla="*/ 1396883 h 1600474"/>
              <a:gd name="connsiteX26" fmla="*/ 6907567 w 9662615"/>
              <a:gd name="connsiteY26" fmla="*/ 1419149 h 1600474"/>
              <a:gd name="connsiteX27" fmla="*/ 6748428 w 9662615"/>
              <a:gd name="connsiteY27" fmla="*/ 1420308 h 1600474"/>
              <a:gd name="connsiteX28" fmla="*/ 6654257 w 9662615"/>
              <a:gd name="connsiteY28" fmla="*/ 1424143 h 1600474"/>
              <a:gd name="connsiteX29" fmla="*/ 6620123 w 9662615"/>
              <a:gd name="connsiteY29" fmla="*/ 1430535 h 1600474"/>
              <a:gd name="connsiteX30" fmla="*/ 6571355 w 9662615"/>
              <a:gd name="connsiteY30" fmla="*/ 1436144 h 1600474"/>
              <a:gd name="connsiteX31" fmla="*/ 6486557 w 9662615"/>
              <a:gd name="connsiteY31" fmla="*/ 1449861 h 1600474"/>
              <a:gd name="connsiteX32" fmla="*/ 6370419 w 9662615"/>
              <a:gd name="connsiteY32" fmla="*/ 1461649 h 1600474"/>
              <a:gd name="connsiteX33" fmla="*/ 6278839 w 9662615"/>
              <a:gd name="connsiteY33" fmla="*/ 1449160 h 1600474"/>
              <a:gd name="connsiteX34" fmla="*/ 6272455 w 9662615"/>
              <a:gd name="connsiteY34" fmla="*/ 1453191 h 1600474"/>
              <a:gd name="connsiteX35" fmla="*/ 6212659 w 9662615"/>
              <a:gd name="connsiteY35" fmla="*/ 1454850 h 1600474"/>
              <a:gd name="connsiteX36" fmla="*/ 6069317 w 9662615"/>
              <a:gd name="connsiteY36" fmla="*/ 1445838 h 1600474"/>
              <a:gd name="connsiteX37" fmla="*/ 5878477 w 9662615"/>
              <a:gd name="connsiteY37" fmla="*/ 1439180 h 1600474"/>
              <a:gd name="connsiteX38" fmla="*/ 5838387 w 9662615"/>
              <a:gd name="connsiteY38" fmla="*/ 1444679 h 1600474"/>
              <a:gd name="connsiteX39" fmla="*/ 5771136 w 9662615"/>
              <a:gd name="connsiteY39" fmla="*/ 1453639 h 1600474"/>
              <a:gd name="connsiteX40" fmla="*/ 5724081 w 9662615"/>
              <a:gd name="connsiteY40" fmla="*/ 1470431 h 1600474"/>
              <a:gd name="connsiteX41" fmla="*/ 5666577 w 9662615"/>
              <a:gd name="connsiteY41" fmla="*/ 1473921 h 1600474"/>
              <a:gd name="connsiteX42" fmla="*/ 5649068 w 9662615"/>
              <a:gd name="connsiteY42" fmla="*/ 1461676 h 1600474"/>
              <a:gd name="connsiteX43" fmla="*/ 5588902 w 9662615"/>
              <a:gd name="connsiteY43" fmla="*/ 1469647 h 1600474"/>
              <a:gd name="connsiteX44" fmla="*/ 5498090 w 9662615"/>
              <a:gd name="connsiteY44" fmla="*/ 1483173 h 1600474"/>
              <a:gd name="connsiteX45" fmla="*/ 5444641 w 9662615"/>
              <a:gd name="connsiteY45" fmla="*/ 1487602 h 1600474"/>
              <a:gd name="connsiteX46" fmla="*/ 5299812 w 9662615"/>
              <a:gd name="connsiteY46" fmla="*/ 1503362 h 1600474"/>
              <a:gd name="connsiteX47" fmla="*/ 5213947 w 9662615"/>
              <a:gd name="connsiteY47" fmla="*/ 1516637 h 1600474"/>
              <a:gd name="connsiteX48" fmla="*/ 5090342 w 9662615"/>
              <a:gd name="connsiteY48" fmla="*/ 1546680 h 1600474"/>
              <a:gd name="connsiteX49" fmla="*/ 5129812 w 9662615"/>
              <a:gd name="connsiteY49" fmla="*/ 1521277 h 1600474"/>
              <a:gd name="connsiteX50" fmla="*/ 5059484 w 9662615"/>
              <a:gd name="connsiteY50" fmla="*/ 1546802 h 1600474"/>
              <a:gd name="connsiteX51" fmla="*/ 5038524 w 9662615"/>
              <a:gd name="connsiteY51" fmla="*/ 1545675 h 1600474"/>
              <a:gd name="connsiteX52" fmla="*/ 5026564 w 9662615"/>
              <a:gd name="connsiteY52" fmla="*/ 1545376 h 1600474"/>
              <a:gd name="connsiteX53" fmla="*/ 4969433 w 9662615"/>
              <a:gd name="connsiteY53" fmla="*/ 1550865 h 1600474"/>
              <a:gd name="connsiteX54" fmla="*/ 4929254 w 9662615"/>
              <a:gd name="connsiteY54" fmla="*/ 1563452 h 1600474"/>
              <a:gd name="connsiteX55" fmla="*/ 4871726 w 9662615"/>
              <a:gd name="connsiteY55" fmla="*/ 1570584 h 1600474"/>
              <a:gd name="connsiteX56" fmla="*/ 4843267 w 9662615"/>
              <a:gd name="connsiteY56" fmla="*/ 1561459 h 1600474"/>
              <a:gd name="connsiteX57" fmla="*/ 4821058 w 9662615"/>
              <a:gd name="connsiteY57" fmla="*/ 1553078 h 1600474"/>
              <a:gd name="connsiteX58" fmla="*/ 4791466 w 9662615"/>
              <a:gd name="connsiteY58" fmla="*/ 1561324 h 1600474"/>
              <a:gd name="connsiteX59" fmla="*/ 4784247 w 9662615"/>
              <a:gd name="connsiteY59" fmla="*/ 1562342 h 1600474"/>
              <a:gd name="connsiteX60" fmla="*/ 4739309 w 9662615"/>
              <a:gd name="connsiteY60" fmla="*/ 1553948 h 1600474"/>
              <a:gd name="connsiteX61" fmla="*/ 4697562 w 9662615"/>
              <a:gd name="connsiteY61" fmla="*/ 1551206 h 1600474"/>
              <a:gd name="connsiteX62" fmla="*/ 4650737 w 9662615"/>
              <a:gd name="connsiteY62" fmla="*/ 1537381 h 1600474"/>
              <a:gd name="connsiteX63" fmla="*/ 4583150 w 9662615"/>
              <a:gd name="connsiteY63" fmla="*/ 1529064 h 1600474"/>
              <a:gd name="connsiteX64" fmla="*/ 4521734 w 9662615"/>
              <a:gd name="connsiteY64" fmla="*/ 1529359 h 1600474"/>
              <a:gd name="connsiteX65" fmla="*/ 4382398 w 9662615"/>
              <a:gd name="connsiteY65" fmla="*/ 1534108 h 1600474"/>
              <a:gd name="connsiteX66" fmla="*/ 4221826 w 9662615"/>
              <a:gd name="connsiteY66" fmla="*/ 1500972 h 1600474"/>
              <a:gd name="connsiteX67" fmla="*/ 4096601 w 9662615"/>
              <a:gd name="connsiteY67" fmla="*/ 1521563 h 1600474"/>
              <a:gd name="connsiteX68" fmla="*/ 4046172 w 9662615"/>
              <a:gd name="connsiteY68" fmla="*/ 1600474 h 1600474"/>
              <a:gd name="connsiteX69" fmla="*/ 3833906 w 9662615"/>
              <a:gd name="connsiteY69" fmla="*/ 1516637 h 1600474"/>
              <a:gd name="connsiteX70" fmla="*/ 3696258 w 9662615"/>
              <a:gd name="connsiteY70" fmla="*/ 1537563 h 1600474"/>
              <a:gd name="connsiteX71" fmla="*/ 3594070 w 9662615"/>
              <a:gd name="connsiteY71" fmla="*/ 1509422 h 1600474"/>
              <a:gd name="connsiteX72" fmla="*/ 3565233 w 9662615"/>
              <a:gd name="connsiteY72" fmla="*/ 1515122 h 1600474"/>
              <a:gd name="connsiteX73" fmla="*/ 3560267 w 9662615"/>
              <a:gd name="connsiteY73" fmla="*/ 1516288 h 1600474"/>
              <a:gd name="connsiteX74" fmla="*/ 3540258 w 9662615"/>
              <a:gd name="connsiteY74" fmla="*/ 1516976 h 1600474"/>
              <a:gd name="connsiteX75" fmla="*/ 3534780 w 9662615"/>
              <a:gd name="connsiteY75" fmla="*/ 1522141 h 1600474"/>
              <a:gd name="connsiteX76" fmla="*/ 3504783 w 9662615"/>
              <a:gd name="connsiteY76" fmla="*/ 1526739 h 1600474"/>
              <a:gd name="connsiteX77" fmla="*/ 3430805 w 9662615"/>
              <a:gd name="connsiteY77" fmla="*/ 1542521 h 1600474"/>
              <a:gd name="connsiteX78" fmla="*/ 3292707 w 9662615"/>
              <a:gd name="connsiteY78" fmla="*/ 1520490 h 1600474"/>
              <a:gd name="connsiteX79" fmla="*/ 3187872 w 9662615"/>
              <a:gd name="connsiteY79" fmla="*/ 1519991 h 1600474"/>
              <a:gd name="connsiteX80" fmla="*/ 3148026 w 9662615"/>
              <a:gd name="connsiteY80" fmla="*/ 1524777 h 1600474"/>
              <a:gd name="connsiteX81" fmla="*/ 3092394 w 9662615"/>
              <a:gd name="connsiteY81" fmla="*/ 1528115 h 1600474"/>
              <a:gd name="connsiteX82" fmla="*/ 2994200 w 9662615"/>
              <a:gd name="connsiteY82" fmla="*/ 1537857 h 1600474"/>
              <a:gd name="connsiteX83" fmla="*/ 2862301 w 9662615"/>
              <a:gd name="connsiteY83" fmla="*/ 1544250 h 1600474"/>
              <a:gd name="connsiteX84" fmla="*/ 2766335 w 9662615"/>
              <a:gd name="connsiteY84" fmla="*/ 1527662 h 1600474"/>
              <a:gd name="connsiteX85" fmla="*/ 2757836 w 9662615"/>
              <a:gd name="connsiteY85" fmla="*/ 1531371 h 1600474"/>
              <a:gd name="connsiteX86" fmla="*/ 2691555 w 9662615"/>
              <a:gd name="connsiteY86" fmla="*/ 1530283 h 1600474"/>
              <a:gd name="connsiteX87" fmla="*/ 2491676 w 9662615"/>
              <a:gd name="connsiteY87" fmla="*/ 1500859 h 1600474"/>
              <a:gd name="connsiteX88" fmla="*/ 2378036 w 9662615"/>
              <a:gd name="connsiteY88" fmla="*/ 1520645 h 1600474"/>
              <a:gd name="connsiteX89" fmla="*/ 2284269 w 9662615"/>
              <a:gd name="connsiteY89" fmla="*/ 1503068 h 1600474"/>
              <a:gd name="connsiteX90" fmla="*/ 2207104 w 9662615"/>
              <a:gd name="connsiteY90" fmla="*/ 1508888 h 1600474"/>
              <a:gd name="connsiteX91" fmla="*/ 2149226 w 9662615"/>
              <a:gd name="connsiteY91" fmla="*/ 1523409 h 1600474"/>
              <a:gd name="connsiteX92" fmla="*/ 2084783 w 9662615"/>
              <a:gd name="connsiteY92" fmla="*/ 1524245 h 1600474"/>
              <a:gd name="connsiteX93" fmla="*/ 2070075 w 9662615"/>
              <a:gd name="connsiteY93" fmla="*/ 1511285 h 1600474"/>
              <a:gd name="connsiteX94" fmla="*/ 2001057 w 9662615"/>
              <a:gd name="connsiteY94" fmla="*/ 1516449 h 1600474"/>
              <a:gd name="connsiteX95" fmla="*/ 1896330 w 9662615"/>
              <a:gd name="connsiteY95" fmla="*/ 1525725 h 1600474"/>
              <a:gd name="connsiteX96" fmla="*/ 1835994 w 9662615"/>
              <a:gd name="connsiteY96" fmla="*/ 1527678 h 1600474"/>
              <a:gd name="connsiteX97" fmla="*/ 1671119 w 9662615"/>
              <a:gd name="connsiteY97" fmla="*/ 1536701 h 1600474"/>
              <a:gd name="connsiteX98" fmla="*/ 1601337 w 9662615"/>
              <a:gd name="connsiteY98" fmla="*/ 1548552 h 1600474"/>
              <a:gd name="connsiteX99" fmla="*/ 1407755 w 9662615"/>
              <a:gd name="connsiteY99" fmla="*/ 1571444 h 1600474"/>
              <a:gd name="connsiteX100" fmla="*/ 1271994 w 9662615"/>
              <a:gd name="connsiteY100" fmla="*/ 1579471 h 1600474"/>
              <a:gd name="connsiteX101" fmla="*/ 1249226 w 9662615"/>
              <a:gd name="connsiteY101" fmla="*/ 1583140 h 1600474"/>
              <a:gd name="connsiteX102" fmla="*/ 1217719 w 9662615"/>
              <a:gd name="connsiteY102" fmla="*/ 1580863 h 1600474"/>
              <a:gd name="connsiteX103" fmla="*/ 1091432 w 9662615"/>
              <a:gd name="connsiteY103" fmla="*/ 1571003 h 1600474"/>
              <a:gd name="connsiteX104" fmla="*/ 992039 w 9662615"/>
              <a:gd name="connsiteY104" fmla="*/ 1556662 h 1600474"/>
              <a:gd name="connsiteX105" fmla="*/ 868264 w 9662615"/>
              <a:gd name="connsiteY105" fmla="*/ 1566392 h 1600474"/>
              <a:gd name="connsiteX106" fmla="*/ 792765 w 9662615"/>
              <a:gd name="connsiteY106" fmla="*/ 1563102 h 1600474"/>
              <a:gd name="connsiteX107" fmla="*/ 669055 w 9662615"/>
              <a:gd name="connsiteY107" fmla="*/ 1543638 h 1600474"/>
              <a:gd name="connsiteX108" fmla="*/ 506152 w 9662615"/>
              <a:gd name="connsiteY108" fmla="*/ 1549124 h 1600474"/>
              <a:gd name="connsiteX109" fmla="*/ 472797 w 9662615"/>
              <a:gd name="connsiteY109" fmla="*/ 1568904 h 1600474"/>
              <a:gd name="connsiteX110" fmla="*/ 427864 w 9662615"/>
              <a:gd name="connsiteY110" fmla="*/ 1580848 h 1600474"/>
              <a:gd name="connsiteX111" fmla="*/ 408381 w 9662615"/>
              <a:gd name="connsiteY111" fmla="*/ 1552940 h 1600474"/>
              <a:gd name="connsiteX112" fmla="*/ 267163 w 9662615"/>
              <a:gd name="connsiteY112" fmla="*/ 1531913 h 1600474"/>
              <a:gd name="connsiteX113" fmla="*/ 196644 w 9662615"/>
              <a:gd name="connsiteY113" fmla="*/ 1524565 h 1600474"/>
              <a:gd name="connsiteX114" fmla="*/ 86819 w 9662615"/>
              <a:gd name="connsiteY114" fmla="*/ 1519517 h 1600474"/>
              <a:gd name="connsiteX115" fmla="*/ 53369 w 9662615"/>
              <a:gd name="connsiteY115" fmla="*/ 1516853 h 1600474"/>
              <a:gd name="connsiteX116" fmla="*/ 2359 w 9662615"/>
              <a:gd name="connsiteY116" fmla="*/ 1515247 h 1600474"/>
              <a:gd name="connsiteX117" fmla="*/ 0 w 9662615"/>
              <a:gd name="connsiteY117" fmla="*/ 1514932 h 1600474"/>
              <a:gd name="connsiteX118" fmla="*/ 0 w 9662615"/>
              <a:gd name="connsiteY118" fmla="*/ 0 h 1600474"/>
              <a:gd name="connsiteX0" fmla="*/ 0 w 9662615"/>
              <a:gd name="connsiteY0" fmla="*/ 0 h 1679987"/>
              <a:gd name="connsiteX1" fmla="*/ 9662615 w 9662615"/>
              <a:gd name="connsiteY1" fmla="*/ 0 h 1679987"/>
              <a:gd name="connsiteX2" fmla="*/ 9662615 w 9662615"/>
              <a:gd name="connsiteY2" fmla="*/ 1280346 h 1679987"/>
              <a:gd name="connsiteX3" fmla="*/ 9658420 w 9662615"/>
              <a:gd name="connsiteY3" fmla="*/ 1280106 h 1679987"/>
              <a:gd name="connsiteX4" fmla="*/ 9469546 w 9662615"/>
              <a:gd name="connsiteY4" fmla="*/ 1289837 h 1679987"/>
              <a:gd name="connsiteX5" fmla="*/ 9385895 w 9662615"/>
              <a:gd name="connsiteY5" fmla="*/ 1269203 h 1679987"/>
              <a:gd name="connsiteX6" fmla="*/ 9144767 w 9662615"/>
              <a:gd name="connsiteY6" fmla="*/ 1264120 h 1679987"/>
              <a:gd name="connsiteX7" fmla="*/ 8837252 w 9662615"/>
              <a:gd name="connsiteY7" fmla="*/ 1350515 h 1679987"/>
              <a:gd name="connsiteX8" fmla="*/ 8705466 w 9662615"/>
              <a:gd name="connsiteY8" fmla="*/ 1342419 h 1679987"/>
              <a:gd name="connsiteX9" fmla="*/ 8652221 w 9662615"/>
              <a:gd name="connsiteY9" fmla="*/ 1326906 h 1679987"/>
              <a:gd name="connsiteX10" fmla="*/ 8632312 w 9662615"/>
              <a:gd name="connsiteY10" fmla="*/ 1326025 h 1679987"/>
              <a:gd name="connsiteX11" fmla="*/ 8591582 w 9662615"/>
              <a:gd name="connsiteY11" fmla="*/ 1341666 h 1679987"/>
              <a:gd name="connsiteX12" fmla="*/ 8537336 w 9662615"/>
              <a:gd name="connsiteY12" fmla="*/ 1341684 h 1679987"/>
              <a:gd name="connsiteX13" fmla="*/ 8472508 w 9662615"/>
              <a:gd name="connsiteY13" fmla="*/ 1363109 h 1679987"/>
              <a:gd name="connsiteX14" fmla="*/ 8258477 w 9662615"/>
              <a:gd name="connsiteY14" fmla="*/ 1370666 h 1679987"/>
              <a:gd name="connsiteX15" fmla="*/ 8197961 w 9662615"/>
              <a:gd name="connsiteY15" fmla="*/ 1392804 h 1679987"/>
              <a:gd name="connsiteX16" fmla="*/ 8171196 w 9662615"/>
              <a:gd name="connsiteY16" fmla="*/ 1397216 h 1679987"/>
              <a:gd name="connsiteX17" fmla="*/ 8127667 w 9662615"/>
              <a:gd name="connsiteY17" fmla="*/ 1418254 h 1679987"/>
              <a:gd name="connsiteX18" fmla="*/ 7974579 w 9662615"/>
              <a:gd name="connsiteY18" fmla="*/ 1383439 h 1679987"/>
              <a:gd name="connsiteX19" fmla="*/ 7768351 w 9662615"/>
              <a:gd name="connsiteY19" fmla="*/ 1395051 h 1679987"/>
              <a:gd name="connsiteX20" fmla="*/ 7635985 w 9662615"/>
              <a:gd name="connsiteY20" fmla="*/ 1386363 h 1679987"/>
              <a:gd name="connsiteX21" fmla="*/ 7466069 w 9662615"/>
              <a:gd name="connsiteY21" fmla="*/ 1377654 h 1679987"/>
              <a:gd name="connsiteX22" fmla="*/ 7355642 w 9662615"/>
              <a:gd name="connsiteY22" fmla="*/ 1407761 h 1679987"/>
              <a:gd name="connsiteX23" fmla="*/ 7151610 w 9662615"/>
              <a:gd name="connsiteY23" fmla="*/ 1397856 h 1679987"/>
              <a:gd name="connsiteX24" fmla="*/ 7082147 w 9662615"/>
              <a:gd name="connsiteY24" fmla="*/ 1406113 h 1679987"/>
              <a:gd name="connsiteX25" fmla="*/ 7014958 w 9662615"/>
              <a:gd name="connsiteY25" fmla="*/ 1396883 h 1679987"/>
              <a:gd name="connsiteX26" fmla="*/ 6907567 w 9662615"/>
              <a:gd name="connsiteY26" fmla="*/ 1419149 h 1679987"/>
              <a:gd name="connsiteX27" fmla="*/ 6748428 w 9662615"/>
              <a:gd name="connsiteY27" fmla="*/ 1420308 h 1679987"/>
              <a:gd name="connsiteX28" fmla="*/ 6654257 w 9662615"/>
              <a:gd name="connsiteY28" fmla="*/ 1424143 h 1679987"/>
              <a:gd name="connsiteX29" fmla="*/ 6620123 w 9662615"/>
              <a:gd name="connsiteY29" fmla="*/ 1430535 h 1679987"/>
              <a:gd name="connsiteX30" fmla="*/ 6571355 w 9662615"/>
              <a:gd name="connsiteY30" fmla="*/ 1436144 h 1679987"/>
              <a:gd name="connsiteX31" fmla="*/ 6486557 w 9662615"/>
              <a:gd name="connsiteY31" fmla="*/ 1449861 h 1679987"/>
              <a:gd name="connsiteX32" fmla="*/ 6370419 w 9662615"/>
              <a:gd name="connsiteY32" fmla="*/ 1461649 h 1679987"/>
              <a:gd name="connsiteX33" fmla="*/ 6278839 w 9662615"/>
              <a:gd name="connsiteY33" fmla="*/ 1449160 h 1679987"/>
              <a:gd name="connsiteX34" fmla="*/ 6272455 w 9662615"/>
              <a:gd name="connsiteY34" fmla="*/ 1453191 h 1679987"/>
              <a:gd name="connsiteX35" fmla="*/ 6212659 w 9662615"/>
              <a:gd name="connsiteY35" fmla="*/ 1454850 h 1679987"/>
              <a:gd name="connsiteX36" fmla="*/ 6069317 w 9662615"/>
              <a:gd name="connsiteY36" fmla="*/ 1445838 h 1679987"/>
              <a:gd name="connsiteX37" fmla="*/ 5878477 w 9662615"/>
              <a:gd name="connsiteY37" fmla="*/ 1439180 h 1679987"/>
              <a:gd name="connsiteX38" fmla="*/ 5838387 w 9662615"/>
              <a:gd name="connsiteY38" fmla="*/ 1444679 h 1679987"/>
              <a:gd name="connsiteX39" fmla="*/ 5771136 w 9662615"/>
              <a:gd name="connsiteY39" fmla="*/ 1453639 h 1679987"/>
              <a:gd name="connsiteX40" fmla="*/ 5724081 w 9662615"/>
              <a:gd name="connsiteY40" fmla="*/ 1470431 h 1679987"/>
              <a:gd name="connsiteX41" fmla="*/ 5666577 w 9662615"/>
              <a:gd name="connsiteY41" fmla="*/ 1473921 h 1679987"/>
              <a:gd name="connsiteX42" fmla="*/ 5649068 w 9662615"/>
              <a:gd name="connsiteY42" fmla="*/ 1461676 h 1679987"/>
              <a:gd name="connsiteX43" fmla="*/ 5588902 w 9662615"/>
              <a:gd name="connsiteY43" fmla="*/ 1469647 h 1679987"/>
              <a:gd name="connsiteX44" fmla="*/ 5498090 w 9662615"/>
              <a:gd name="connsiteY44" fmla="*/ 1483173 h 1679987"/>
              <a:gd name="connsiteX45" fmla="*/ 5444641 w 9662615"/>
              <a:gd name="connsiteY45" fmla="*/ 1487602 h 1679987"/>
              <a:gd name="connsiteX46" fmla="*/ 5299812 w 9662615"/>
              <a:gd name="connsiteY46" fmla="*/ 1503362 h 1679987"/>
              <a:gd name="connsiteX47" fmla="*/ 5213947 w 9662615"/>
              <a:gd name="connsiteY47" fmla="*/ 1516637 h 1679987"/>
              <a:gd name="connsiteX48" fmla="*/ 5090342 w 9662615"/>
              <a:gd name="connsiteY48" fmla="*/ 1546680 h 1679987"/>
              <a:gd name="connsiteX49" fmla="*/ 5129812 w 9662615"/>
              <a:gd name="connsiteY49" fmla="*/ 1521277 h 1679987"/>
              <a:gd name="connsiteX50" fmla="*/ 5059484 w 9662615"/>
              <a:gd name="connsiteY50" fmla="*/ 1546802 h 1679987"/>
              <a:gd name="connsiteX51" fmla="*/ 5038524 w 9662615"/>
              <a:gd name="connsiteY51" fmla="*/ 1545675 h 1679987"/>
              <a:gd name="connsiteX52" fmla="*/ 5026564 w 9662615"/>
              <a:gd name="connsiteY52" fmla="*/ 1545376 h 1679987"/>
              <a:gd name="connsiteX53" fmla="*/ 4969433 w 9662615"/>
              <a:gd name="connsiteY53" fmla="*/ 1550865 h 1679987"/>
              <a:gd name="connsiteX54" fmla="*/ 4929254 w 9662615"/>
              <a:gd name="connsiteY54" fmla="*/ 1563452 h 1679987"/>
              <a:gd name="connsiteX55" fmla="*/ 4871726 w 9662615"/>
              <a:gd name="connsiteY55" fmla="*/ 1570584 h 1679987"/>
              <a:gd name="connsiteX56" fmla="*/ 4843267 w 9662615"/>
              <a:gd name="connsiteY56" fmla="*/ 1561459 h 1679987"/>
              <a:gd name="connsiteX57" fmla="*/ 4821058 w 9662615"/>
              <a:gd name="connsiteY57" fmla="*/ 1553078 h 1679987"/>
              <a:gd name="connsiteX58" fmla="*/ 4791466 w 9662615"/>
              <a:gd name="connsiteY58" fmla="*/ 1561324 h 1679987"/>
              <a:gd name="connsiteX59" fmla="*/ 4784247 w 9662615"/>
              <a:gd name="connsiteY59" fmla="*/ 1562342 h 1679987"/>
              <a:gd name="connsiteX60" fmla="*/ 4739309 w 9662615"/>
              <a:gd name="connsiteY60" fmla="*/ 1553948 h 1679987"/>
              <a:gd name="connsiteX61" fmla="*/ 4697562 w 9662615"/>
              <a:gd name="connsiteY61" fmla="*/ 1551206 h 1679987"/>
              <a:gd name="connsiteX62" fmla="*/ 4650737 w 9662615"/>
              <a:gd name="connsiteY62" fmla="*/ 1537381 h 1679987"/>
              <a:gd name="connsiteX63" fmla="*/ 4583150 w 9662615"/>
              <a:gd name="connsiteY63" fmla="*/ 1529064 h 1679987"/>
              <a:gd name="connsiteX64" fmla="*/ 4521734 w 9662615"/>
              <a:gd name="connsiteY64" fmla="*/ 1529359 h 1679987"/>
              <a:gd name="connsiteX65" fmla="*/ 4382398 w 9662615"/>
              <a:gd name="connsiteY65" fmla="*/ 1534108 h 1679987"/>
              <a:gd name="connsiteX66" fmla="*/ 4221826 w 9662615"/>
              <a:gd name="connsiteY66" fmla="*/ 1500972 h 1679987"/>
              <a:gd name="connsiteX67" fmla="*/ 4096601 w 9662615"/>
              <a:gd name="connsiteY67" fmla="*/ 1521563 h 1679987"/>
              <a:gd name="connsiteX68" fmla="*/ 3879195 w 9662615"/>
              <a:gd name="connsiteY68" fmla="*/ 1679987 h 1679987"/>
              <a:gd name="connsiteX69" fmla="*/ 3833906 w 9662615"/>
              <a:gd name="connsiteY69" fmla="*/ 1516637 h 1679987"/>
              <a:gd name="connsiteX70" fmla="*/ 3696258 w 9662615"/>
              <a:gd name="connsiteY70" fmla="*/ 1537563 h 1679987"/>
              <a:gd name="connsiteX71" fmla="*/ 3594070 w 9662615"/>
              <a:gd name="connsiteY71" fmla="*/ 1509422 h 1679987"/>
              <a:gd name="connsiteX72" fmla="*/ 3565233 w 9662615"/>
              <a:gd name="connsiteY72" fmla="*/ 1515122 h 1679987"/>
              <a:gd name="connsiteX73" fmla="*/ 3560267 w 9662615"/>
              <a:gd name="connsiteY73" fmla="*/ 1516288 h 1679987"/>
              <a:gd name="connsiteX74" fmla="*/ 3540258 w 9662615"/>
              <a:gd name="connsiteY74" fmla="*/ 1516976 h 1679987"/>
              <a:gd name="connsiteX75" fmla="*/ 3534780 w 9662615"/>
              <a:gd name="connsiteY75" fmla="*/ 1522141 h 1679987"/>
              <a:gd name="connsiteX76" fmla="*/ 3504783 w 9662615"/>
              <a:gd name="connsiteY76" fmla="*/ 1526739 h 1679987"/>
              <a:gd name="connsiteX77" fmla="*/ 3430805 w 9662615"/>
              <a:gd name="connsiteY77" fmla="*/ 1542521 h 1679987"/>
              <a:gd name="connsiteX78" fmla="*/ 3292707 w 9662615"/>
              <a:gd name="connsiteY78" fmla="*/ 1520490 h 1679987"/>
              <a:gd name="connsiteX79" fmla="*/ 3187872 w 9662615"/>
              <a:gd name="connsiteY79" fmla="*/ 1519991 h 1679987"/>
              <a:gd name="connsiteX80" fmla="*/ 3148026 w 9662615"/>
              <a:gd name="connsiteY80" fmla="*/ 1524777 h 1679987"/>
              <a:gd name="connsiteX81" fmla="*/ 3092394 w 9662615"/>
              <a:gd name="connsiteY81" fmla="*/ 1528115 h 1679987"/>
              <a:gd name="connsiteX82" fmla="*/ 2994200 w 9662615"/>
              <a:gd name="connsiteY82" fmla="*/ 1537857 h 1679987"/>
              <a:gd name="connsiteX83" fmla="*/ 2862301 w 9662615"/>
              <a:gd name="connsiteY83" fmla="*/ 1544250 h 1679987"/>
              <a:gd name="connsiteX84" fmla="*/ 2766335 w 9662615"/>
              <a:gd name="connsiteY84" fmla="*/ 1527662 h 1679987"/>
              <a:gd name="connsiteX85" fmla="*/ 2757836 w 9662615"/>
              <a:gd name="connsiteY85" fmla="*/ 1531371 h 1679987"/>
              <a:gd name="connsiteX86" fmla="*/ 2691555 w 9662615"/>
              <a:gd name="connsiteY86" fmla="*/ 1530283 h 1679987"/>
              <a:gd name="connsiteX87" fmla="*/ 2491676 w 9662615"/>
              <a:gd name="connsiteY87" fmla="*/ 1500859 h 1679987"/>
              <a:gd name="connsiteX88" fmla="*/ 2378036 w 9662615"/>
              <a:gd name="connsiteY88" fmla="*/ 1520645 h 1679987"/>
              <a:gd name="connsiteX89" fmla="*/ 2284269 w 9662615"/>
              <a:gd name="connsiteY89" fmla="*/ 1503068 h 1679987"/>
              <a:gd name="connsiteX90" fmla="*/ 2207104 w 9662615"/>
              <a:gd name="connsiteY90" fmla="*/ 1508888 h 1679987"/>
              <a:gd name="connsiteX91" fmla="*/ 2149226 w 9662615"/>
              <a:gd name="connsiteY91" fmla="*/ 1523409 h 1679987"/>
              <a:gd name="connsiteX92" fmla="*/ 2084783 w 9662615"/>
              <a:gd name="connsiteY92" fmla="*/ 1524245 h 1679987"/>
              <a:gd name="connsiteX93" fmla="*/ 2070075 w 9662615"/>
              <a:gd name="connsiteY93" fmla="*/ 1511285 h 1679987"/>
              <a:gd name="connsiteX94" fmla="*/ 2001057 w 9662615"/>
              <a:gd name="connsiteY94" fmla="*/ 1516449 h 1679987"/>
              <a:gd name="connsiteX95" fmla="*/ 1896330 w 9662615"/>
              <a:gd name="connsiteY95" fmla="*/ 1525725 h 1679987"/>
              <a:gd name="connsiteX96" fmla="*/ 1835994 w 9662615"/>
              <a:gd name="connsiteY96" fmla="*/ 1527678 h 1679987"/>
              <a:gd name="connsiteX97" fmla="*/ 1671119 w 9662615"/>
              <a:gd name="connsiteY97" fmla="*/ 1536701 h 1679987"/>
              <a:gd name="connsiteX98" fmla="*/ 1601337 w 9662615"/>
              <a:gd name="connsiteY98" fmla="*/ 1548552 h 1679987"/>
              <a:gd name="connsiteX99" fmla="*/ 1407755 w 9662615"/>
              <a:gd name="connsiteY99" fmla="*/ 1571444 h 1679987"/>
              <a:gd name="connsiteX100" fmla="*/ 1271994 w 9662615"/>
              <a:gd name="connsiteY100" fmla="*/ 1579471 h 1679987"/>
              <a:gd name="connsiteX101" fmla="*/ 1249226 w 9662615"/>
              <a:gd name="connsiteY101" fmla="*/ 1583140 h 1679987"/>
              <a:gd name="connsiteX102" fmla="*/ 1217719 w 9662615"/>
              <a:gd name="connsiteY102" fmla="*/ 1580863 h 1679987"/>
              <a:gd name="connsiteX103" fmla="*/ 1091432 w 9662615"/>
              <a:gd name="connsiteY103" fmla="*/ 1571003 h 1679987"/>
              <a:gd name="connsiteX104" fmla="*/ 992039 w 9662615"/>
              <a:gd name="connsiteY104" fmla="*/ 1556662 h 1679987"/>
              <a:gd name="connsiteX105" fmla="*/ 868264 w 9662615"/>
              <a:gd name="connsiteY105" fmla="*/ 1566392 h 1679987"/>
              <a:gd name="connsiteX106" fmla="*/ 792765 w 9662615"/>
              <a:gd name="connsiteY106" fmla="*/ 1563102 h 1679987"/>
              <a:gd name="connsiteX107" fmla="*/ 669055 w 9662615"/>
              <a:gd name="connsiteY107" fmla="*/ 1543638 h 1679987"/>
              <a:gd name="connsiteX108" fmla="*/ 506152 w 9662615"/>
              <a:gd name="connsiteY108" fmla="*/ 1549124 h 1679987"/>
              <a:gd name="connsiteX109" fmla="*/ 472797 w 9662615"/>
              <a:gd name="connsiteY109" fmla="*/ 1568904 h 1679987"/>
              <a:gd name="connsiteX110" fmla="*/ 427864 w 9662615"/>
              <a:gd name="connsiteY110" fmla="*/ 1580848 h 1679987"/>
              <a:gd name="connsiteX111" fmla="*/ 408381 w 9662615"/>
              <a:gd name="connsiteY111" fmla="*/ 1552940 h 1679987"/>
              <a:gd name="connsiteX112" fmla="*/ 267163 w 9662615"/>
              <a:gd name="connsiteY112" fmla="*/ 1531913 h 1679987"/>
              <a:gd name="connsiteX113" fmla="*/ 196644 w 9662615"/>
              <a:gd name="connsiteY113" fmla="*/ 1524565 h 1679987"/>
              <a:gd name="connsiteX114" fmla="*/ 86819 w 9662615"/>
              <a:gd name="connsiteY114" fmla="*/ 1519517 h 1679987"/>
              <a:gd name="connsiteX115" fmla="*/ 53369 w 9662615"/>
              <a:gd name="connsiteY115" fmla="*/ 1516853 h 1679987"/>
              <a:gd name="connsiteX116" fmla="*/ 2359 w 9662615"/>
              <a:gd name="connsiteY116" fmla="*/ 1515247 h 1679987"/>
              <a:gd name="connsiteX117" fmla="*/ 0 w 9662615"/>
              <a:gd name="connsiteY117" fmla="*/ 1514932 h 1679987"/>
              <a:gd name="connsiteX118" fmla="*/ 0 w 9662615"/>
              <a:gd name="connsiteY118" fmla="*/ 0 h 1679987"/>
              <a:gd name="connsiteX0" fmla="*/ 0 w 9662615"/>
              <a:gd name="connsiteY0" fmla="*/ 0 h 1648182"/>
              <a:gd name="connsiteX1" fmla="*/ 9662615 w 9662615"/>
              <a:gd name="connsiteY1" fmla="*/ 0 h 1648182"/>
              <a:gd name="connsiteX2" fmla="*/ 9662615 w 9662615"/>
              <a:gd name="connsiteY2" fmla="*/ 1280346 h 1648182"/>
              <a:gd name="connsiteX3" fmla="*/ 9658420 w 9662615"/>
              <a:gd name="connsiteY3" fmla="*/ 1280106 h 1648182"/>
              <a:gd name="connsiteX4" fmla="*/ 9469546 w 9662615"/>
              <a:gd name="connsiteY4" fmla="*/ 1289837 h 1648182"/>
              <a:gd name="connsiteX5" fmla="*/ 9385895 w 9662615"/>
              <a:gd name="connsiteY5" fmla="*/ 1269203 h 1648182"/>
              <a:gd name="connsiteX6" fmla="*/ 9144767 w 9662615"/>
              <a:gd name="connsiteY6" fmla="*/ 1264120 h 1648182"/>
              <a:gd name="connsiteX7" fmla="*/ 8837252 w 9662615"/>
              <a:gd name="connsiteY7" fmla="*/ 1350515 h 1648182"/>
              <a:gd name="connsiteX8" fmla="*/ 8705466 w 9662615"/>
              <a:gd name="connsiteY8" fmla="*/ 1342419 h 1648182"/>
              <a:gd name="connsiteX9" fmla="*/ 8652221 w 9662615"/>
              <a:gd name="connsiteY9" fmla="*/ 1326906 h 1648182"/>
              <a:gd name="connsiteX10" fmla="*/ 8632312 w 9662615"/>
              <a:gd name="connsiteY10" fmla="*/ 1326025 h 1648182"/>
              <a:gd name="connsiteX11" fmla="*/ 8591582 w 9662615"/>
              <a:gd name="connsiteY11" fmla="*/ 1341666 h 1648182"/>
              <a:gd name="connsiteX12" fmla="*/ 8537336 w 9662615"/>
              <a:gd name="connsiteY12" fmla="*/ 1341684 h 1648182"/>
              <a:gd name="connsiteX13" fmla="*/ 8472508 w 9662615"/>
              <a:gd name="connsiteY13" fmla="*/ 1363109 h 1648182"/>
              <a:gd name="connsiteX14" fmla="*/ 8258477 w 9662615"/>
              <a:gd name="connsiteY14" fmla="*/ 1370666 h 1648182"/>
              <a:gd name="connsiteX15" fmla="*/ 8197961 w 9662615"/>
              <a:gd name="connsiteY15" fmla="*/ 1392804 h 1648182"/>
              <a:gd name="connsiteX16" fmla="*/ 8171196 w 9662615"/>
              <a:gd name="connsiteY16" fmla="*/ 1397216 h 1648182"/>
              <a:gd name="connsiteX17" fmla="*/ 8127667 w 9662615"/>
              <a:gd name="connsiteY17" fmla="*/ 1418254 h 1648182"/>
              <a:gd name="connsiteX18" fmla="*/ 7974579 w 9662615"/>
              <a:gd name="connsiteY18" fmla="*/ 1383439 h 1648182"/>
              <a:gd name="connsiteX19" fmla="*/ 7768351 w 9662615"/>
              <a:gd name="connsiteY19" fmla="*/ 1395051 h 1648182"/>
              <a:gd name="connsiteX20" fmla="*/ 7635985 w 9662615"/>
              <a:gd name="connsiteY20" fmla="*/ 1386363 h 1648182"/>
              <a:gd name="connsiteX21" fmla="*/ 7466069 w 9662615"/>
              <a:gd name="connsiteY21" fmla="*/ 1377654 h 1648182"/>
              <a:gd name="connsiteX22" fmla="*/ 7355642 w 9662615"/>
              <a:gd name="connsiteY22" fmla="*/ 1407761 h 1648182"/>
              <a:gd name="connsiteX23" fmla="*/ 7151610 w 9662615"/>
              <a:gd name="connsiteY23" fmla="*/ 1397856 h 1648182"/>
              <a:gd name="connsiteX24" fmla="*/ 7082147 w 9662615"/>
              <a:gd name="connsiteY24" fmla="*/ 1406113 h 1648182"/>
              <a:gd name="connsiteX25" fmla="*/ 7014958 w 9662615"/>
              <a:gd name="connsiteY25" fmla="*/ 1396883 h 1648182"/>
              <a:gd name="connsiteX26" fmla="*/ 6907567 w 9662615"/>
              <a:gd name="connsiteY26" fmla="*/ 1419149 h 1648182"/>
              <a:gd name="connsiteX27" fmla="*/ 6748428 w 9662615"/>
              <a:gd name="connsiteY27" fmla="*/ 1420308 h 1648182"/>
              <a:gd name="connsiteX28" fmla="*/ 6654257 w 9662615"/>
              <a:gd name="connsiteY28" fmla="*/ 1424143 h 1648182"/>
              <a:gd name="connsiteX29" fmla="*/ 6620123 w 9662615"/>
              <a:gd name="connsiteY29" fmla="*/ 1430535 h 1648182"/>
              <a:gd name="connsiteX30" fmla="*/ 6571355 w 9662615"/>
              <a:gd name="connsiteY30" fmla="*/ 1436144 h 1648182"/>
              <a:gd name="connsiteX31" fmla="*/ 6486557 w 9662615"/>
              <a:gd name="connsiteY31" fmla="*/ 1449861 h 1648182"/>
              <a:gd name="connsiteX32" fmla="*/ 6370419 w 9662615"/>
              <a:gd name="connsiteY32" fmla="*/ 1461649 h 1648182"/>
              <a:gd name="connsiteX33" fmla="*/ 6278839 w 9662615"/>
              <a:gd name="connsiteY33" fmla="*/ 1449160 h 1648182"/>
              <a:gd name="connsiteX34" fmla="*/ 6272455 w 9662615"/>
              <a:gd name="connsiteY34" fmla="*/ 1453191 h 1648182"/>
              <a:gd name="connsiteX35" fmla="*/ 6212659 w 9662615"/>
              <a:gd name="connsiteY35" fmla="*/ 1454850 h 1648182"/>
              <a:gd name="connsiteX36" fmla="*/ 6069317 w 9662615"/>
              <a:gd name="connsiteY36" fmla="*/ 1445838 h 1648182"/>
              <a:gd name="connsiteX37" fmla="*/ 5878477 w 9662615"/>
              <a:gd name="connsiteY37" fmla="*/ 1439180 h 1648182"/>
              <a:gd name="connsiteX38" fmla="*/ 5838387 w 9662615"/>
              <a:gd name="connsiteY38" fmla="*/ 1444679 h 1648182"/>
              <a:gd name="connsiteX39" fmla="*/ 5771136 w 9662615"/>
              <a:gd name="connsiteY39" fmla="*/ 1453639 h 1648182"/>
              <a:gd name="connsiteX40" fmla="*/ 5724081 w 9662615"/>
              <a:gd name="connsiteY40" fmla="*/ 1470431 h 1648182"/>
              <a:gd name="connsiteX41" fmla="*/ 5666577 w 9662615"/>
              <a:gd name="connsiteY41" fmla="*/ 1473921 h 1648182"/>
              <a:gd name="connsiteX42" fmla="*/ 5649068 w 9662615"/>
              <a:gd name="connsiteY42" fmla="*/ 1461676 h 1648182"/>
              <a:gd name="connsiteX43" fmla="*/ 5588902 w 9662615"/>
              <a:gd name="connsiteY43" fmla="*/ 1469647 h 1648182"/>
              <a:gd name="connsiteX44" fmla="*/ 5498090 w 9662615"/>
              <a:gd name="connsiteY44" fmla="*/ 1483173 h 1648182"/>
              <a:gd name="connsiteX45" fmla="*/ 5444641 w 9662615"/>
              <a:gd name="connsiteY45" fmla="*/ 1487602 h 1648182"/>
              <a:gd name="connsiteX46" fmla="*/ 5299812 w 9662615"/>
              <a:gd name="connsiteY46" fmla="*/ 1503362 h 1648182"/>
              <a:gd name="connsiteX47" fmla="*/ 5213947 w 9662615"/>
              <a:gd name="connsiteY47" fmla="*/ 1516637 h 1648182"/>
              <a:gd name="connsiteX48" fmla="*/ 5090342 w 9662615"/>
              <a:gd name="connsiteY48" fmla="*/ 1546680 h 1648182"/>
              <a:gd name="connsiteX49" fmla="*/ 5129812 w 9662615"/>
              <a:gd name="connsiteY49" fmla="*/ 1521277 h 1648182"/>
              <a:gd name="connsiteX50" fmla="*/ 5059484 w 9662615"/>
              <a:gd name="connsiteY50" fmla="*/ 1546802 h 1648182"/>
              <a:gd name="connsiteX51" fmla="*/ 5038524 w 9662615"/>
              <a:gd name="connsiteY51" fmla="*/ 1545675 h 1648182"/>
              <a:gd name="connsiteX52" fmla="*/ 5026564 w 9662615"/>
              <a:gd name="connsiteY52" fmla="*/ 1545376 h 1648182"/>
              <a:gd name="connsiteX53" fmla="*/ 4969433 w 9662615"/>
              <a:gd name="connsiteY53" fmla="*/ 1550865 h 1648182"/>
              <a:gd name="connsiteX54" fmla="*/ 4929254 w 9662615"/>
              <a:gd name="connsiteY54" fmla="*/ 1563452 h 1648182"/>
              <a:gd name="connsiteX55" fmla="*/ 4871726 w 9662615"/>
              <a:gd name="connsiteY55" fmla="*/ 1570584 h 1648182"/>
              <a:gd name="connsiteX56" fmla="*/ 4843267 w 9662615"/>
              <a:gd name="connsiteY56" fmla="*/ 1561459 h 1648182"/>
              <a:gd name="connsiteX57" fmla="*/ 4821058 w 9662615"/>
              <a:gd name="connsiteY57" fmla="*/ 1553078 h 1648182"/>
              <a:gd name="connsiteX58" fmla="*/ 4791466 w 9662615"/>
              <a:gd name="connsiteY58" fmla="*/ 1561324 h 1648182"/>
              <a:gd name="connsiteX59" fmla="*/ 4784247 w 9662615"/>
              <a:gd name="connsiteY59" fmla="*/ 1562342 h 1648182"/>
              <a:gd name="connsiteX60" fmla="*/ 4739309 w 9662615"/>
              <a:gd name="connsiteY60" fmla="*/ 1553948 h 1648182"/>
              <a:gd name="connsiteX61" fmla="*/ 4697562 w 9662615"/>
              <a:gd name="connsiteY61" fmla="*/ 1551206 h 1648182"/>
              <a:gd name="connsiteX62" fmla="*/ 4650737 w 9662615"/>
              <a:gd name="connsiteY62" fmla="*/ 1537381 h 1648182"/>
              <a:gd name="connsiteX63" fmla="*/ 4583150 w 9662615"/>
              <a:gd name="connsiteY63" fmla="*/ 1529064 h 1648182"/>
              <a:gd name="connsiteX64" fmla="*/ 4521734 w 9662615"/>
              <a:gd name="connsiteY64" fmla="*/ 1529359 h 1648182"/>
              <a:gd name="connsiteX65" fmla="*/ 4382398 w 9662615"/>
              <a:gd name="connsiteY65" fmla="*/ 1534108 h 1648182"/>
              <a:gd name="connsiteX66" fmla="*/ 4221826 w 9662615"/>
              <a:gd name="connsiteY66" fmla="*/ 1500972 h 1648182"/>
              <a:gd name="connsiteX67" fmla="*/ 4096601 w 9662615"/>
              <a:gd name="connsiteY67" fmla="*/ 1521563 h 1648182"/>
              <a:gd name="connsiteX68" fmla="*/ 4058099 w 9662615"/>
              <a:gd name="connsiteY68" fmla="*/ 1648182 h 1648182"/>
              <a:gd name="connsiteX69" fmla="*/ 3833906 w 9662615"/>
              <a:gd name="connsiteY69" fmla="*/ 1516637 h 1648182"/>
              <a:gd name="connsiteX70" fmla="*/ 3696258 w 9662615"/>
              <a:gd name="connsiteY70" fmla="*/ 1537563 h 1648182"/>
              <a:gd name="connsiteX71" fmla="*/ 3594070 w 9662615"/>
              <a:gd name="connsiteY71" fmla="*/ 1509422 h 1648182"/>
              <a:gd name="connsiteX72" fmla="*/ 3565233 w 9662615"/>
              <a:gd name="connsiteY72" fmla="*/ 1515122 h 1648182"/>
              <a:gd name="connsiteX73" fmla="*/ 3560267 w 9662615"/>
              <a:gd name="connsiteY73" fmla="*/ 1516288 h 1648182"/>
              <a:gd name="connsiteX74" fmla="*/ 3540258 w 9662615"/>
              <a:gd name="connsiteY74" fmla="*/ 1516976 h 1648182"/>
              <a:gd name="connsiteX75" fmla="*/ 3534780 w 9662615"/>
              <a:gd name="connsiteY75" fmla="*/ 1522141 h 1648182"/>
              <a:gd name="connsiteX76" fmla="*/ 3504783 w 9662615"/>
              <a:gd name="connsiteY76" fmla="*/ 1526739 h 1648182"/>
              <a:gd name="connsiteX77" fmla="*/ 3430805 w 9662615"/>
              <a:gd name="connsiteY77" fmla="*/ 1542521 h 1648182"/>
              <a:gd name="connsiteX78" fmla="*/ 3292707 w 9662615"/>
              <a:gd name="connsiteY78" fmla="*/ 1520490 h 1648182"/>
              <a:gd name="connsiteX79" fmla="*/ 3187872 w 9662615"/>
              <a:gd name="connsiteY79" fmla="*/ 1519991 h 1648182"/>
              <a:gd name="connsiteX80" fmla="*/ 3148026 w 9662615"/>
              <a:gd name="connsiteY80" fmla="*/ 1524777 h 1648182"/>
              <a:gd name="connsiteX81" fmla="*/ 3092394 w 9662615"/>
              <a:gd name="connsiteY81" fmla="*/ 1528115 h 1648182"/>
              <a:gd name="connsiteX82" fmla="*/ 2994200 w 9662615"/>
              <a:gd name="connsiteY82" fmla="*/ 1537857 h 1648182"/>
              <a:gd name="connsiteX83" fmla="*/ 2862301 w 9662615"/>
              <a:gd name="connsiteY83" fmla="*/ 1544250 h 1648182"/>
              <a:gd name="connsiteX84" fmla="*/ 2766335 w 9662615"/>
              <a:gd name="connsiteY84" fmla="*/ 1527662 h 1648182"/>
              <a:gd name="connsiteX85" fmla="*/ 2757836 w 9662615"/>
              <a:gd name="connsiteY85" fmla="*/ 1531371 h 1648182"/>
              <a:gd name="connsiteX86" fmla="*/ 2691555 w 9662615"/>
              <a:gd name="connsiteY86" fmla="*/ 1530283 h 1648182"/>
              <a:gd name="connsiteX87" fmla="*/ 2491676 w 9662615"/>
              <a:gd name="connsiteY87" fmla="*/ 1500859 h 1648182"/>
              <a:gd name="connsiteX88" fmla="*/ 2378036 w 9662615"/>
              <a:gd name="connsiteY88" fmla="*/ 1520645 h 1648182"/>
              <a:gd name="connsiteX89" fmla="*/ 2284269 w 9662615"/>
              <a:gd name="connsiteY89" fmla="*/ 1503068 h 1648182"/>
              <a:gd name="connsiteX90" fmla="*/ 2207104 w 9662615"/>
              <a:gd name="connsiteY90" fmla="*/ 1508888 h 1648182"/>
              <a:gd name="connsiteX91" fmla="*/ 2149226 w 9662615"/>
              <a:gd name="connsiteY91" fmla="*/ 1523409 h 1648182"/>
              <a:gd name="connsiteX92" fmla="*/ 2084783 w 9662615"/>
              <a:gd name="connsiteY92" fmla="*/ 1524245 h 1648182"/>
              <a:gd name="connsiteX93" fmla="*/ 2070075 w 9662615"/>
              <a:gd name="connsiteY93" fmla="*/ 1511285 h 1648182"/>
              <a:gd name="connsiteX94" fmla="*/ 2001057 w 9662615"/>
              <a:gd name="connsiteY94" fmla="*/ 1516449 h 1648182"/>
              <a:gd name="connsiteX95" fmla="*/ 1896330 w 9662615"/>
              <a:gd name="connsiteY95" fmla="*/ 1525725 h 1648182"/>
              <a:gd name="connsiteX96" fmla="*/ 1835994 w 9662615"/>
              <a:gd name="connsiteY96" fmla="*/ 1527678 h 1648182"/>
              <a:gd name="connsiteX97" fmla="*/ 1671119 w 9662615"/>
              <a:gd name="connsiteY97" fmla="*/ 1536701 h 1648182"/>
              <a:gd name="connsiteX98" fmla="*/ 1601337 w 9662615"/>
              <a:gd name="connsiteY98" fmla="*/ 1548552 h 1648182"/>
              <a:gd name="connsiteX99" fmla="*/ 1407755 w 9662615"/>
              <a:gd name="connsiteY99" fmla="*/ 1571444 h 1648182"/>
              <a:gd name="connsiteX100" fmla="*/ 1271994 w 9662615"/>
              <a:gd name="connsiteY100" fmla="*/ 1579471 h 1648182"/>
              <a:gd name="connsiteX101" fmla="*/ 1249226 w 9662615"/>
              <a:gd name="connsiteY101" fmla="*/ 1583140 h 1648182"/>
              <a:gd name="connsiteX102" fmla="*/ 1217719 w 9662615"/>
              <a:gd name="connsiteY102" fmla="*/ 1580863 h 1648182"/>
              <a:gd name="connsiteX103" fmla="*/ 1091432 w 9662615"/>
              <a:gd name="connsiteY103" fmla="*/ 1571003 h 1648182"/>
              <a:gd name="connsiteX104" fmla="*/ 992039 w 9662615"/>
              <a:gd name="connsiteY104" fmla="*/ 1556662 h 1648182"/>
              <a:gd name="connsiteX105" fmla="*/ 868264 w 9662615"/>
              <a:gd name="connsiteY105" fmla="*/ 1566392 h 1648182"/>
              <a:gd name="connsiteX106" fmla="*/ 792765 w 9662615"/>
              <a:gd name="connsiteY106" fmla="*/ 1563102 h 1648182"/>
              <a:gd name="connsiteX107" fmla="*/ 669055 w 9662615"/>
              <a:gd name="connsiteY107" fmla="*/ 1543638 h 1648182"/>
              <a:gd name="connsiteX108" fmla="*/ 506152 w 9662615"/>
              <a:gd name="connsiteY108" fmla="*/ 1549124 h 1648182"/>
              <a:gd name="connsiteX109" fmla="*/ 472797 w 9662615"/>
              <a:gd name="connsiteY109" fmla="*/ 1568904 h 1648182"/>
              <a:gd name="connsiteX110" fmla="*/ 427864 w 9662615"/>
              <a:gd name="connsiteY110" fmla="*/ 1580848 h 1648182"/>
              <a:gd name="connsiteX111" fmla="*/ 408381 w 9662615"/>
              <a:gd name="connsiteY111" fmla="*/ 1552940 h 1648182"/>
              <a:gd name="connsiteX112" fmla="*/ 267163 w 9662615"/>
              <a:gd name="connsiteY112" fmla="*/ 1531913 h 1648182"/>
              <a:gd name="connsiteX113" fmla="*/ 196644 w 9662615"/>
              <a:gd name="connsiteY113" fmla="*/ 1524565 h 1648182"/>
              <a:gd name="connsiteX114" fmla="*/ 86819 w 9662615"/>
              <a:gd name="connsiteY114" fmla="*/ 1519517 h 1648182"/>
              <a:gd name="connsiteX115" fmla="*/ 53369 w 9662615"/>
              <a:gd name="connsiteY115" fmla="*/ 1516853 h 1648182"/>
              <a:gd name="connsiteX116" fmla="*/ 2359 w 9662615"/>
              <a:gd name="connsiteY116" fmla="*/ 1515247 h 1648182"/>
              <a:gd name="connsiteX117" fmla="*/ 0 w 9662615"/>
              <a:gd name="connsiteY117" fmla="*/ 1514932 h 1648182"/>
              <a:gd name="connsiteX118" fmla="*/ 0 w 9662615"/>
              <a:gd name="connsiteY118" fmla="*/ 0 h 1648182"/>
              <a:gd name="connsiteX0" fmla="*/ 0 w 9662615"/>
              <a:gd name="connsiteY0" fmla="*/ 0 h 1648182"/>
              <a:gd name="connsiteX1" fmla="*/ 9662615 w 9662615"/>
              <a:gd name="connsiteY1" fmla="*/ 0 h 1648182"/>
              <a:gd name="connsiteX2" fmla="*/ 9662615 w 9662615"/>
              <a:gd name="connsiteY2" fmla="*/ 1280346 h 1648182"/>
              <a:gd name="connsiteX3" fmla="*/ 9658420 w 9662615"/>
              <a:gd name="connsiteY3" fmla="*/ 1280106 h 1648182"/>
              <a:gd name="connsiteX4" fmla="*/ 9469546 w 9662615"/>
              <a:gd name="connsiteY4" fmla="*/ 1289837 h 1648182"/>
              <a:gd name="connsiteX5" fmla="*/ 9385895 w 9662615"/>
              <a:gd name="connsiteY5" fmla="*/ 1269203 h 1648182"/>
              <a:gd name="connsiteX6" fmla="*/ 9144767 w 9662615"/>
              <a:gd name="connsiteY6" fmla="*/ 1264120 h 1648182"/>
              <a:gd name="connsiteX7" fmla="*/ 8837252 w 9662615"/>
              <a:gd name="connsiteY7" fmla="*/ 1350515 h 1648182"/>
              <a:gd name="connsiteX8" fmla="*/ 8705466 w 9662615"/>
              <a:gd name="connsiteY8" fmla="*/ 1342419 h 1648182"/>
              <a:gd name="connsiteX9" fmla="*/ 8652221 w 9662615"/>
              <a:gd name="connsiteY9" fmla="*/ 1326906 h 1648182"/>
              <a:gd name="connsiteX10" fmla="*/ 8632312 w 9662615"/>
              <a:gd name="connsiteY10" fmla="*/ 1326025 h 1648182"/>
              <a:gd name="connsiteX11" fmla="*/ 8591582 w 9662615"/>
              <a:gd name="connsiteY11" fmla="*/ 1341666 h 1648182"/>
              <a:gd name="connsiteX12" fmla="*/ 8537336 w 9662615"/>
              <a:gd name="connsiteY12" fmla="*/ 1341684 h 1648182"/>
              <a:gd name="connsiteX13" fmla="*/ 8472508 w 9662615"/>
              <a:gd name="connsiteY13" fmla="*/ 1363109 h 1648182"/>
              <a:gd name="connsiteX14" fmla="*/ 8258477 w 9662615"/>
              <a:gd name="connsiteY14" fmla="*/ 1370666 h 1648182"/>
              <a:gd name="connsiteX15" fmla="*/ 8197961 w 9662615"/>
              <a:gd name="connsiteY15" fmla="*/ 1392804 h 1648182"/>
              <a:gd name="connsiteX16" fmla="*/ 8171196 w 9662615"/>
              <a:gd name="connsiteY16" fmla="*/ 1397216 h 1648182"/>
              <a:gd name="connsiteX17" fmla="*/ 8127667 w 9662615"/>
              <a:gd name="connsiteY17" fmla="*/ 1418254 h 1648182"/>
              <a:gd name="connsiteX18" fmla="*/ 7974579 w 9662615"/>
              <a:gd name="connsiteY18" fmla="*/ 1383439 h 1648182"/>
              <a:gd name="connsiteX19" fmla="*/ 7768351 w 9662615"/>
              <a:gd name="connsiteY19" fmla="*/ 1395051 h 1648182"/>
              <a:gd name="connsiteX20" fmla="*/ 7635985 w 9662615"/>
              <a:gd name="connsiteY20" fmla="*/ 1386363 h 1648182"/>
              <a:gd name="connsiteX21" fmla="*/ 7466069 w 9662615"/>
              <a:gd name="connsiteY21" fmla="*/ 1377654 h 1648182"/>
              <a:gd name="connsiteX22" fmla="*/ 7355642 w 9662615"/>
              <a:gd name="connsiteY22" fmla="*/ 1407761 h 1648182"/>
              <a:gd name="connsiteX23" fmla="*/ 7151610 w 9662615"/>
              <a:gd name="connsiteY23" fmla="*/ 1397856 h 1648182"/>
              <a:gd name="connsiteX24" fmla="*/ 7082147 w 9662615"/>
              <a:gd name="connsiteY24" fmla="*/ 1406113 h 1648182"/>
              <a:gd name="connsiteX25" fmla="*/ 7014958 w 9662615"/>
              <a:gd name="connsiteY25" fmla="*/ 1396883 h 1648182"/>
              <a:gd name="connsiteX26" fmla="*/ 6907567 w 9662615"/>
              <a:gd name="connsiteY26" fmla="*/ 1419149 h 1648182"/>
              <a:gd name="connsiteX27" fmla="*/ 6748428 w 9662615"/>
              <a:gd name="connsiteY27" fmla="*/ 1420308 h 1648182"/>
              <a:gd name="connsiteX28" fmla="*/ 6654257 w 9662615"/>
              <a:gd name="connsiteY28" fmla="*/ 1424143 h 1648182"/>
              <a:gd name="connsiteX29" fmla="*/ 6620123 w 9662615"/>
              <a:gd name="connsiteY29" fmla="*/ 1430535 h 1648182"/>
              <a:gd name="connsiteX30" fmla="*/ 6571355 w 9662615"/>
              <a:gd name="connsiteY30" fmla="*/ 1436144 h 1648182"/>
              <a:gd name="connsiteX31" fmla="*/ 6486557 w 9662615"/>
              <a:gd name="connsiteY31" fmla="*/ 1449861 h 1648182"/>
              <a:gd name="connsiteX32" fmla="*/ 6370419 w 9662615"/>
              <a:gd name="connsiteY32" fmla="*/ 1461649 h 1648182"/>
              <a:gd name="connsiteX33" fmla="*/ 6278839 w 9662615"/>
              <a:gd name="connsiteY33" fmla="*/ 1449160 h 1648182"/>
              <a:gd name="connsiteX34" fmla="*/ 6272455 w 9662615"/>
              <a:gd name="connsiteY34" fmla="*/ 1453191 h 1648182"/>
              <a:gd name="connsiteX35" fmla="*/ 6212659 w 9662615"/>
              <a:gd name="connsiteY35" fmla="*/ 1454850 h 1648182"/>
              <a:gd name="connsiteX36" fmla="*/ 6069317 w 9662615"/>
              <a:gd name="connsiteY36" fmla="*/ 1445838 h 1648182"/>
              <a:gd name="connsiteX37" fmla="*/ 5878477 w 9662615"/>
              <a:gd name="connsiteY37" fmla="*/ 1439180 h 1648182"/>
              <a:gd name="connsiteX38" fmla="*/ 5838387 w 9662615"/>
              <a:gd name="connsiteY38" fmla="*/ 1444679 h 1648182"/>
              <a:gd name="connsiteX39" fmla="*/ 5771136 w 9662615"/>
              <a:gd name="connsiteY39" fmla="*/ 1453639 h 1648182"/>
              <a:gd name="connsiteX40" fmla="*/ 5724081 w 9662615"/>
              <a:gd name="connsiteY40" fmla="*/ 1470431 h 1648182"/>
              <a:gd name="connsiteX41" fmla="*/ 5666577 w 9662615"/>
              <a:gd name="connsiteY41" fmla="*/ 1473921 h 1648182"/>
              <a:gd name="connsiteX42" fmla="*/ 5649068 w 9662615"/>
              <a:gd name="connsiteY42" fmla="*/ 1461676 h 1648182"/>
              <a:gd name="connsiteX43" fmla="*/ 5588902 w 9662615"/>
              <a:gd name="connsiteY43" fmla="*/ 1469647 h 1648182"/>
              <a:gd name="connsiteX44" fmla="*/ 5498090 w 9662615"/>
              <a:gd name="connsiteY44" fmla="*/ 1483173 h 1648182"/>
              <a:gd name="connsiteX45" fmla="*/ 5444641 w 9662615"/>
              <a:gd name="connsiteY45" fmla="*/ 1487602 h 1648182"/>
              <a:gd name="connsiteX46" fmla="*/ 5299812 w 9662615"/>
              <a:gd name="connsiteY46" fmla="*/ 1503362 h 1648182"/>
              <a:gd name="connsiteX47" fmla="*/ 5213947 w 9662615"/>
              <a:gd name="connsiteY47" fmla="*/ 1516637 h 1648182"/>
              <a:gd name="connsiteX48" fmla="*/ 5090342 w 9662615"/>
              <a:gd name="connsiteY48" fmla="*/ 1546680 h 1648182"/>
              <a:gd name="connsiteX49" fmla="*/ 5129812 w 9662615"/>
              <a:gd name="connsiteY49" fmla="*/ 1521277 h 1648182"/>
              <a:gd name="connsiteX50" fmla="*/ 5059484 w 9662615"/>
              <a:gd name="connsiteY50" fmla="*/ 1546802 h 1648182"/>
              <a:gd name="connsiteX51" fmla="*/ 5038524 w 9662615"/>
              <a:gd name="connsiteY51" fmla="*/ 1545675 h 1648182"/>
              <a:gd name="connsiteX52" fmla="*/ 5026564 w 9662615"/>
              <a:gd name="connsiteY52" fmla="*/ 1545376 h 1648182"/>
              <a:gd name="connsiteX53" fmla="*/ 4969433 w 9662615"/>
              <a:gd name="connsiteY53" fmla="*/ 1550865 h 1648182"/>
              <a:gd name="connsiteX54" fmla="*/ 4929254 w 9662615"/>
              <a:gd name="connsiteY54" fmla="*/ 1563452 h 1648182"/>
              <a:gd name="connsiteX55" fmla="*/ 4871726 w 9662615"/>
              <a:gd name="connsiteY55" fmla="*/ 1570584 h 1648182"/>
              <a:gd name="connsiteX56" fmla="*/ 4843267 w 9662615"/>
              <a:gd name="connsiteY56" fmla="*/ 1561459 h 1648182"/>
              <a:gd name="connsiteX57" fmla="*/ 4821058 w 9662615"/>
              <a:gd name="connsiteY57" fmla="*/ 1553078 h 1648182"/>
              <a:gd name="connsiteX58" fmla="*/ 4791466 w 9662615"/>
              <a:gd name="connsiteY58" fmla="*/ 1561324 h 1648182"/>
              <a:gd name="connsiteX59" fmla="*/ 4784247 w 9662615"/>
              <a:gd name="connsiteY59" fmla="*/ 1562342 h 1648182"/>
              <a:gd name="connsiteX60" fmla="*/ 4739309 w 9662615"/>
              <a:gd name="connsiteY60" fmla="*/ 1553948 h 1648182"/>
              <a:gd name="connsiteX61" fmla="*/ 4697562 w 9662615"/>
              <a:gd name="connsiteY61" fmla="*/ 1551206 h 1648182"/>
              <a:gd name="connsiteX62" fmla="*/ 4650737 w 9662615"/>
              <a:gd name="connsiteY62" fmla="*/ 1537381 h 1648182"/>
              <a:gd name="connsiteX63" fmla="*/ 4583150 w 9662615"/>
              <a:gd name="connsiteY63" fmla="*/ 1529064 h 1648182"/>
              <a:gd name="connsiteX64" fmla="*/ 4521734 w 9662615"/>
              <a:gd name="connsiteY64" fmla="*/ 1529359 h 1648182"/>
              <a:gd name="connsiteX65" fmla="*/ 4382398 w 9662615"/>
              <a:gd name="connsiteY65" fmla="*/ 1534108 h 1648182"/>
              <a:gd name="connsiteX66" fmla="*/ 4221826 w 9662615"/>
              <a:gd name="connsiteY66" fmla="*/ 1500972 h 1648182"/>
              <a:gd name="connsiteX67" fmla="*/ 4096601 w 9662615"/>
              <a:gd name="connsiteY67" fmla="*/ 1521563 h 1648182"/>
              <a:gd name="connsiteX68" fmla="*/ 4058099 w 9662615"/>
              <a:gd name="connsiteY68" fmla="*/ 1648182 h 1648182"/>
              <a:gd name="connsiteX69" fmla="*/ 3833906 w 9662615"/>
              <a:gd name="connsiteY69" fmla="*/ 1516637 h 1648182"/>
              <a:gd name="connsiteX70" fmla="*/ 3696258 w 9662615"/>
              <a:gd name="connsiteY70" fmla="*/ 1537563 h 1648182"/>
              <a:gd name="connsiteX71" fmla="*/ 3594070 w 9662615"/>
              <a:gd name="connsiteY71" fmla="*/ 1509422 h 1648182"/>
              <a:gd name="connsiteX72" fmla="*/ 3565233 w 9662615"/>
              <a:gd name="connsiteY72" fmla="*/ 1515122 h 1648182"/>
              <a:gd name="connsiteX73" fmla="*/ 3560267 w 9662615"/>
              <a:gd name="connsiteY73" fmla="*/ 1516288 h 1648182"/>
              <a:gd name="connsiteX74" fmla="*/ 3540258 w 9662615"/>
              <a:gd name="connsiteY74" fmla="*/ 1516976 h 1648182"/>
              <a:gd name="connsiteX75" fmla="*/ 3534780 w 9662615"/>
              <a:gd name="connsiteY75" fmla="*/ 1522141 h 1648182"/>
              <a:gd name="connsiteX76" fmla="*/ 3504783 w 9662615"/>
              <a:gd name="connsiteY76" fmla="*/ 1526739 h 1648182"/>
              <a:gd name="connsiteX77" fmla="*/ 3430805 w 9662615"/>
              <a:gd name="connsiteY77" fmla="*/ 1542521 h 1648182"/>
              <a:gd name="connsiteX78" fmla="*/ 3292707 w 9662615"/>
              <a:gd name="connsiteY78" fmla="*/ 1520490 h 1648182"/>
              <a:gd name="connsiteX79" fmla="*/ 3187872 w 9662615"/>
              <a:gd name="connsiteY79" fmla="*/ 1519991 h 1648182"/>
              <a:gd name="connsiteX80" fmla="*/ 3148026 w 9662615"/>
              <a:gd name="connsiteY80" fmla="*/ 1524777 h 1648182"/>
              <a:gd name="connsiteX81" fmla="*/ 3092394 w 9662615"/>
              <a:gd name="connsiteY81" fmla="*/ 1528115 h 1648182"/>
              <a:gd name="connsiteX82" fmla="*/ 2994200 w 9662615"/>
              <a:gd name="connsiteY82" fmla="*/ 1537857 h 1648182"/>
              <a:gd name="connsiteX83" fmla="*/ 2862301 w 9662615"/>
              <a:gd name="connsiteY83" fmla="*/ 1544250 h 1648182"/>
              <a:gd name="connsiteX84" fmla="*/ 2766335 w 9662615"/>
              <a:gd name="connsiteY84" fmla="*/ 1527662 h 1648182"/>
              <a:gd name="connsiteX85" fmla="*/ 2757836 w 9662615"/>
              <a:gd name="connsiteY85" fmla="*/ 1531371 h 1648182"/>
              <a:gd name="connsiteX86" fmla="*/ 2691555 w 9662615"/>
              <a:gd name="connsiteY86" fmla="*/ 1530283 h 1648182"/>
              <a:gd name="connsiteX87" fmla="*/ 2491676 w 9662615"/>
              <a:gd name="connsiteY87" fmla="*/ 1500859 h 1648182"/>
              <a:gd name="connsiteX88" fmla="*/ 2378036 w 9662615"/>
              <a:gd name="connsiteY88" fmla="*/ 1520645 h 1648182"/>
              <a:gd name="connsiteX89" fmla="*/ 2284269 w 9662615"/>
              <a:gd name="connsiteY89" fmla="*/ 1503068 h 1648182"/>
              <a:gd name="connsiteX90" fmla="*/ 2207104 w 9662615"/>
              <a:gd name="connsiteY90" fmla="*/ 1508888 h 1648182"/>
              <a:gd name="connsiteX91" fmla="*/ 2149226 w 9662615"/>
              <a:gd name="connsiteY91" fmla="*/ 1523409 h 1648182"/>
              <a:gd name="connsiteX92" fmla="*/ 2084783 w 9662615"/>
              <a:gd name="connsiteY92" fmla="*/ 1524245 h 1648182"/>
              <a:gd name="connsiteX93" fmla="*/ 2070075 w 9662615"/>
              <a:gd name="connsiteY93" fmla="*/ 1511285 h 1648182"/>
              <a:gd name="connsiteX94" fmla="*/ 2001057 w 9662615"/>
              <a:gd name="connsiteY94" fmla="*/ 1516449 h 1648182"/>
              <a:gd name="connsiteX95" fmla="*/ 1896330 w 9662615"/>
              <a:gd name="connsiteY95" fmla="*/ 1525725 h 1648182"/>
              <a:gd name="connsiteX96" fmla="*/ 1835994 w 9662615"/>
              <a:gd name="connsiteY96" fmla="*/ 1527678 h 1648182"/>
              <a:gd name="connsiteX97" fmla="*/ 1671119 w 9662615"/>
              <a:gd name="connsiteY97" fmla="*/ 1536701 h 1648182"/>
              <a:gd name="connsiteX98" fmla="*/ 1601337 w 9662615"/>
              <a:gd name="connsiteY98" fmla="*/ 1548552 h 1648182"/>
              <a:gd name="connsiteX99" fmla="*/ 1407755 w 9662615"/>
              <a:gd name="connsiteY99" fmla="*/ 1571444 h 1648182"/>
              <a:gd name="connsiteX100" fmla="*/ 1271994 w 9662615"/>
              <a:gd name="connsiteY100" fmla="*/ 1579471 h 1648182"/>
              <a:gd name="connsiteX101" fmla="*/ 1249226 w 9662615"/>
              <a:gd name="connsiteY101" fmla="*/ 1583140 h 1648182"/>
              <a:gd name="connsiteX102" fmla="*/ 1217719 w 9662615"/>
              <a:gd name="connsiteY102" fmla="*/ 1580863 h 1648182"/>
              <a:gd name="connsiteX103" fmla="*/ 1091432 w 9662615"/>
              <a:gd name="connsiteY103" fmla="*/ 1571003 h 1648182"/>
              <a:gd name="connsiteX104" fmla="*/ 992039 w 9662615"/>
              <a:gd name="connsiteY104" fmla="*/ 1556662 h 1648182"/>
              <a:gd name="connsiteX105" fmla="*/ 868264 w 9662615"/>
              <a:gd name="connsiteY105" fmla="*/ 1566392 h 1648182"/>
              <a:gd name="connsiteX106" fmla="*/ 792765 w 9662615"/>
              <a:gd name="connsiteY106" fmla="*/ 1563102 h 1648182"/>
              <a:gd name="connsiteX107" fmla="*/ 669055 w 9662615"/>
              <a:gd name="connsiteY107" fmla="*/ 1543638 h 1648182"/>
              <a:gd name="connsiteX108" fmla="*/ 506152 w 9662615"/>
              <a:gd name="connsiteY108" fmla="*/ 1549124 h 1648182"/>
              <a:gd name="connsiteX109" fmla="*/ 472797 w 9662615"/>
              <a:gd name="connsiteY109" fmla="*/ 1568904 h 1648182"/>
              <a:gd name="connsiteX110" fmla="*/ 427864 w 9662615"/>
              <a:gd name="connsiteY110" fmla="*/ 1580848 h 1648182"/>
              <a:gd name="connsiteX111" fmla="*/ 408381 w 9662615"/>
              <a:gd name="connsiteY111" fmla="*/ 1552940 h 1648182"/>
              <a:gd name="connsiteX112" fmla="*/ 267163 w 9662615"/>
              <a:gd name="connsiteY112" fmla="*/ 1531913 h 1648182"/>
              <a:gd name="connsiteX113" fmla="*/ 196644 w 9662615"/>
              <a:gd name="connsiteY113" fmla="*/ 1524565 h 1648182"/>
              <a:gd name="connsiteX114" fmla="*/ 86819 w 9662615"/>
              <a:gd name="connsiteY114" fmla="*/ 1519517 h 1648182"/>
              <a:gd name="connsiteX115" fmla="*/ 53369 w 9662615"/>
              <a:gd name="connsiteY115" fmla="*/ 1516853 h 1648182"/>
              <a:gd name="connsiteX116" fmla="*/ 2359 w 9662615"/>
              <a:gd name="connsiteY116" fmla="*/ 1515247 h 1648182"/>
              <a:gd name="connsiteX117" fmla="*/ 0 w 9662615"/>
              <a:gd name="connsiteY117" fmla="*/ 1514932 h 1648182"/>
              <a:gd name="connsiteX118" fmla="*/ 0 w 9662615"/>
              <a:gd name="connsiteY118" fmla="*/ 0 h 1648182"/>
              <a:gd name="connsiteX0" fmla="*/ 0 w 9662615"/>
              <a:gd name="connsiteY0" fmla="*/ 0 h 1723719"/>
              <a:gd name="connsiteX1" fmla="*/ 9662615 w 9662615"/>
              <a:gd name="connsiteY1" fmla="*/ 0 h 1723719"/>
              <a:gd name="connsiteX2" fmla="*/ 9662615 w 9662615"/>
              <a:gd name="connsiteY2" fmla="*/ 1280346 h 1723719"/>
              <a:gd name="connsiteX3" fmla="*/ 9658420 w 9662615"/>
              <a:gd name="connsiteY3" fmla="*/ 1280106 h 1723719"/>
              <a:gd name="connsiteX4" fmla="*/ 9469546 w 9662615"/>
              <a:gd name="connsiteY4" fmla="*/ 1289837 h 1723719"/>
              <a:gd name="connsiteX5" fmla="*/ 9385895 w 9662615"/>
              <a:gd name="connsiteY5" fmla="*/ 1269203 h 1723719"/>
              <a:gd name="connsiteX6" fmla="*/ 9144767 w 9662615"/>
              <a:gd name="connsiteY6" fmla="*/ 1264120 h 1723719"/>
              <a:gd name="connsiteX7" fmla="*/ 8837252 w 9662615"/>
              <a:gd name="connsiteY7" fmla="*/ 1350515 h 1723719"/>
              <a:gd name="connsiteX8" fmla="*/ 8705466 w 9662615"/>
              <a:gd name="connsiteY8" fmla="*/ 1342419 h 1723719"/>
              <a:gd name="connsiteX9" fmla="*/ 8652221 w 9662615"/>
              <a:gd name="connsiteY9" fmla="*/ 1326906 h 1723719"/>
              <a:gd name="connsiteX10" fmla="*/ 8632312 w 9662615"/>
              <a:gd name="connsiteY10" fmla="*/ 1326025 h 1723719"/>
              <a:gd name="connsiteX11" fmla="*/ 8591582 w 9662615"/>
              <a:gd name="connsiteY11" fmla="*/ 1341666 h 1723719"/>
              <a:gd name="connsiteX12" fmla="*/ 8537336 w 9662615"/>
              <a:gd name="connsiteY12" fmla="*/ 1341684 h 1723719"/>
              <a:gd name="connsiteX13" fmla="*/ 8472508 w 9662615"/>
              <a:gd name="connsiteY13" fmla="*/ 1363109 h 1723719"/>
              <a:gd name="connsiteX14" fmla="*/ 8258477 w 9662615"/>
              <a:gd name="connsiteY14" fmla="*/ 1370666 h 1723719"/>
              <a:gd name="connsiteX15" fmla="*/ 8197961 w 9662615"/>
              <a:gd name="connsiteY15" fmla="*/ 1392804 h 1723719"/>
              <a:gd name="connsiteX16" fmla="*/ 8171196 w 9662615"/>
              <a:gd name="connsiteY16" fmla="*/ 1397216 h 1723719"/>
              <a:gd name="connsiteX17" fmla="*/ 8127667 w 9662615"/>
              <a:gd name="connsiteY17" fmla="*/ 1418254 h 1723719"/>
              <a:gd name="connsiteX18" fmla="*/ 7974579 w 9662615"/>
              <a:gd name="connsiteY18" fmla="*/ 1383439 h 1723719"/>
              <a:gd name="connsiteX19" fmla="*/ 7768351 w 9662615"/>
              <a:gd name="connsiteY19" fmla="*/ 1395051 h 1723719"/>
              <a:gd name="connsiteX20" fmla="*/ 7635985 w 9662615"/>
              <a:gd name="connsiteY20" fmla="*/ 1386363 h 1723719"/>
              <a:gd name="connsiteX21" fmla="*/ 7466069 w 9662615"/>
              <a:gd name="connsiteY21" fmla="*/ 1377654 h 1723719"/>
              <a:gd name="connsiteX22" fmla="*/ 7355642 w 9662615"/>
              <a:gd name="connsiteY22" fmla="*/ 1407761 h 1723719"/>
              <a:gd name="connsiteX23" fmla="*/ 7151610 w 9662615"/>
              <a:gd name="connsiteY23" fmla="*/ 1397856 h 1723719"/>
              <a:gd name="connsiteX24" fmla="*/ 7082147 w 9662615"/>
              <a:gd name="connsiteY24" fmla="*/ 1406113 h 1723719"/>
              <a:gd name="connsiteX25" fmla="*/ 7014958 w 9662615"/>
              <a:gd name="connsiteY25" fmla="*/ 1396883 h 1723719"/>
              <a:gd name="connsiteX26" fmla="*/ 6907567 w 9662615"/>
              <a:gd name="connsiteY26" fmla="*/ 1419149 h 1723719"/>
              <a:gd name="connsiteX27" fmla="*/ 6748428 w 9662615"/>
              <a:gd name="connsiteY27" fmla="*/ 1420308 h 1723719"/>
              <a:gd name="connsiteX28" fmla="*/ 6654257 w 9662615"/>
              <a:gd name="connsiteY28" fmla="*/ 1424143 h 1723719"/>
              <a:gd name="connsiteX29" fmla="*/ 6620123 w 9662615"/>
              <a:gd name="connsiteY29" fmla="*/ 1430535 h 1723719"/>
              <a:gd name="connsiteX30" fmla="*/ 6571355 w 9662615"/>
              <a:gd name="connsiteY30" fmla="*/ 1436144 h 1723719"/>
              <a:gd name="connsiteX31" fmla="*/ 6486557 w 9662615"/>
              <a:gd name="connsiteY31" fmla="*/ 1449861 h 1723719"/>
              <a:gd name="connsiteX32" fmla="*/ 6370419 w 9662615"/>
              <a:gd name="connsiteY32" fmla="*/ 1461649 h 1723719"/>
              <a:gd name="connsiteX33" fmla="*/ 6278839 w 9662615"/>
              <a:gd name="connsiteY33" fmla="*/ 1449160 h 1723719"/>
              <a:gd name="connsiteX34" fmla="*/ 6272455 w 9662615"/>
              <a:gd name="connsiteY34" fmla="*/ 1453191 h 1723719"/>
              <a:gd name="connsiteX35" fmla="*/ 6212659 w 9662615"/>
              <a:gd name="connsiteY35" fmla="*/ 1454850 h 1723719"/>
              <a:gd name="connsiteX36" fmla="*/ 6069317 w 9662615"/>
              <a:gd name="connsiteY36" fmla="*/ 1445838 h 1723719"/>
              <a:gd name="connsiteX37" fmla="*/ 5878477 w 9662615"/>
              <a:gd name="connsiteY37" fmla="*/ 1439180 h 1723719"/>
              <a:gd name="connsiteX38" fmla="*/ 5838387 w 9662615"/>
              <a:gd name="connsiteY38" fmla="*/ 1444679 h 1723719"/>
              <a:gd name="connsiteX39" fmla="*/ 5771136 w 9662615"/>
              <a:gd name="connsiteY39" fmla="*/ 1453639 h 1723719"/>
              <a:gd name="connsiteX40" fmla="*/ 5724081 w 9662615"/>
              <a:gd name="connsiteY40" fmla="*/ 1470431 h 1723719"/>
              <a:gd name="connsiteX41" fmla="*/ 5666577 w 9662615"/>
              <a:gd name="connsiteY41" fmla="*/ 1473921 h 1723719"/>
              <a:gd name="connsiteX42" fmla="*/ 5649068 w 9662615"/>
              <a:gd name="connsiteY42" fmla="*/ 1461676 h 1723719"/>
              <a:gd name="connsiteX43" fmla="*/ 5588902 w 9662615"/>
              <a:gd name="connsiteY43" fmla="*/ 1469647 h 1723719"/>
              <a:gd name="connsiteX44" fmla="*/ 5498090 w 9662615"/>
              <a:gd name="connsiteY44" fmla="*/ 1483173 h 1723719"/>
              <a:gd name="connsiteX45" fmla="*/ 5444641 w 9662615"/>
              <a:gd name="connsiteY45" fmla="*/ 1487602 h 1723719"/>
              <a:gd name="connsiteX46" fmla="*/ 5299812 w 9662615"/>
              <a:gd name="connsiteY46" fmla="*/ 1503362 h 1723719"/>
              <a:gd name="connsiteX47" fmla="*/ 5213947 w 9662615"/>
              <a:gd name="connsiteY47" fmla="*/ 1516637 h 1723719"/>
              <a:gd name="connsiteX48" fmla="*/ 5090342 w 9662615"/>
              <a:gd name="connsiteY48" fmla="*/ 1546680 h 1723719"/>
              <a:gd name="connsiteX49" fmla="*/ 5129812 w 9662615"/>
              <a:gd name="connsiteY49" fmla="*/ 1521277 h 1723719"/>
              <a:gd name="connsiteX50" fmla="*/ 5059484 w 9662615"/>
              <a:gd name="connsiteY50" fmla="*/ 1546802 h 1723719"/>
              <a:gd name="connsiteX51" fmla="*/ 5038524 w 9662615"/>
              <a:gd name="connsiteY51" fmla="*/ 1545675 h 1723719"/>
              <a:gd name="connsiteX52" fmla="*/ 5026564 w 9662615"/>
              <a:gd name="connsiteY52" fmla="*/ 1545376 h 1723719"/>
              <a:gd name="connsiteX53" fmla="*/ 4969433 w 9662615"/>
              <a:gd name="connsiteY53" fmla="*/ 1550865 h 1723719"/>
              <a:gd name="connsiteX54" fmla="*/ 4929254 w 9662615"/>
              <a:gd name="connsiteY54" fmla="*/ 1563452 h 1723719"/>
              <a:gd name="connsiteX55" fmla="*/ 4871726 w 9662615"/>
              <a:gd name="connsiteY55" fmla="*/ 1570584 h 1723719"/>
              <a:gd name="connsiteX56" fmla="*/ 4843267 w 9662615"/>
              <a:gd name="connsiteY56" fmla="*/ 1561459 h 1723719"/>
              <a:gd name="connsiteX57" fmla="*/ 4821058 w 9662615"/>
              <a:gd name="connsiteY57" fmla="*/ 1553078 h 1723719"/>
              <a:gd name="connsiteX58" fmla="*/ 4791466 w 9662615"/>
              <a:gd name="connsiteY58" fmla="*/ 1561324 h 1723719"/>
              <a:gd name="connsiteX59" fmla="*/ 4784247 w 9662615"/>
              <a:gd name="connsiteY59" fmla="*/ 1562342 h 1723719"/>
              <a:gd name="connsiteX60" fmla="*/ 4739309 w 9662615"/>
              <a:gd name="connsiteY60" fmla="*/ 1553948 h 1723719"/>
              <a:gd name="connsiteX61" fmla="*/ 4697562 w 9662615"/>
              <a:gd name="connsiteY61" fmla="*/ 1551206 h 1723719"/>
              <a:gd name="connsiteX62" fmla="*/ 4650737 w 9662615"/>
              <a:gd name="connsiteY62" fmla="*/ 1537381 h 1723719"/>
              <a:gd name="connsiteX63" fmla="*/ 4583150 w 9662615"/>
              <a:gd name="connsiteY63" fmla="*/ 1529064 h 1723719"/>
              <a:gd name="connsiteX64" fmla="*/ 4521734 w 9662615"/>
              <a:gd name="connsiteY64" fmla="*/ 1529359 h 1723719"/>
              <a:gd name="connsiteX65" fmla="*/ 4382398 w 9662615"/>
              <a:gd name="connsiteY65" fmla="*/ 1534108 h 1723719"/>
              <a:gd name="connsiteX66" fmla="*/ 4221826 w 9662615"/>
              <a:gd name="connsiteY66" fmla="*/ 1500972 h 1723719"/>
              <a:gd name="connsiteX67" fmla="*/ 4096601 w 9662615"/>
              <a:gd name="connsiteY67" fmla="*/ 1521563 h 1723719"/>
              <a:gd name="connsiteX68" fmla="*/ 3970635 w 9662615"/>
              <a:gd name="connsiteY68" fmla="*/ 1723719 h 1723719"/>
              <a:gd name="connsiteX69" fmla="*/ 3833906 w 9662615"/>
              <a:gd name="connsiteY69" fmla="*/ 1516637 h 1723719"/>
              <a:gd name="connsiteX70" fmla="*/ 3696258 w 9662615"/>
              <a:gd name="connsiteY70" fmla="*/ 1537563 h 1723719"/>
              <a:gd name="connsiteX71" fmla="*/ 3594070 w 9662615"/>
              <a:gd name="connsiteY71" fmla="*/ 1509422 h 1723719"/>
              <a:gd name="connsiteX72" fmla="*/ 3565233 w 9662615"/>
              <a:gd name="connsiteY72" fmla="*/ 1515122 h 1723719"/>
              <a:gd name="connsiteX73" fmla="*/ 3560267 w 9662615"/>
              <a:gd name="connsiteY73" fmla="*/ 1516288 h 1723719"/>
              <a:gd name="connsiteX74" fmla="*/ 3540258 w 9662615"/>
              <a:gd name="connsiteY74" fmla="*/ 1516976 h 1723719"/>
              <a:gd name="connsiteX75" fmla="*/ 3534780 w 9662615"/>
              <a:gd name="connsiteY75" fmla="*/ 1522141 h 1723719"/>
              <a:gd name="connsiteX76" fmla="*/ 3504783 w 9662615"/>
              <a:gd name="connsiteY76" fmla="*/ 1526739 h 1723719"/>
              <a:gd name="connsiteX77" fmla="*/ 3430805 w 9662615"/>
              <a:gd name="connsiteY77" fmla="*/ 1542521 h 1723719"/>
              <a:gd name="connsiteX78" fmla="*/ 3292707 w 9662615"/>
              <a:gd name="connsiteY78" fmla="*/ 1520490 h 1723719"/>
              <a:gd name="connsiteX79" fmla="*/ 3187872 w 9662615"/>
              <a:gd name="connsiteY79" fmla="*/ 1519991 h 1723719"/>
              <a:gd name="connsiteX80" fmla="*/ 3148026 w 9662615"/>
              <a:gd name="connsiteY80" fmla="*/ 1524777 h 1723719"/>
              <a:gd name="connsiteX81" fmla="*/ 3092394 w 9662615"/>
              <a:gd name="connsiteY81" fmla="*/ 1528115 h 1723719"/>
              <a:gd name="connsiteX82" fmla="*/ 2994200 w 9662615"/>
              <a:gd name="connsiteY82" fmla="*/ 1537857 h 1723719"/>
              <a:gd name="connsiteX83" fmla="*/ 2862301 w 9662615"/>
              <a:gd name="connsiteY83" fmla="*/ 1544250 h 1723719"/>
              <a:gd name="connsiteX84" fmla="*/ 2766335 w 9662615"/>
              <a:gd name="connsiteY84" fmla="*/ 1527662 h 1723719"/>
              <a:gd name="connsiteX85" fmla="*/ 2757836 w 9662615"/>
              <a:gd name="connsiteY85" fmla="*/ 1531371 h 1723719"/>
              <a:gd name="connsiteX86" fmla="*/ 2691555 w 9662615"/>
              <a:gd name="connsiteY86" fmla="*/ 1530283 h 1723719"/>
              <a:gd name="connsiteX87" fmla="*/ 2491676 w 9662615"/>
              <a:gd name="connsiteY87" fmla="*/ 1500859 h 1723719"/>
              <a:gd name="connsiteX88" fmla="*/ 2378036 w 9662615"/>
              <a:gd name="connsiteY88" fmla="*/ 1520645 h 1723719"/>
              <a:gd name="connsiteX89" fmla="*/ 2284269 w 9662615"/>
              <a:gd name="connsiteY89" fmla="*/ 1503068 h 1723719"/>
              <a:gd name="connsiteX90" fmla="*/ 2207104 w 9662615"/>
              <a:gd name="connsiteY90" fmla="*/ 1508888 h 1723719"/>
              <a:gd name="connsiteX91" fmla="*/ 2149226 w 9662615"/>
              <a:gd name="connsiteY91" fmla="*/ 1523409 h 1723719"/>
              <a:gd name="connsiteX92" fmla="*/ 2084783 w 9662615"/>
              <a:gd name="connsiteY92" fmla="*/ 1524245 h 1723719"/>
              <a:gd name="connsiteX93" fmla="*/ 2070075 w 9662615"/>
              <a:gd name="connsiteY93" fmla="*/ 1511285 h 1723719"/>
              <a:gd name="connsiteX94" fmla="*/ 2001057 w 9662615"/>
              <a:gd name="connsiteY94" fmla="*/ 1516449 h 1723719"/>
              <a:gd name="connsiteX95" fmla="*/ 1896330 w 9662615"/>
              <a:gd name="connsiteY95" fmla="*/ 1525725 h 1723719"/>
              <a:gd name="connsiteX96" fmla="*/ 1835994 w 9662615"/>
              <a:gd name="connsiteY96" fmla="*/ 1527678 h 1723719"/>
              <a:gd name="connsiteX97" fmla="*/ 1671119 w 9662615"/>
              <a:gd name="connsiteY97" fmla="*/ 1536701 h 1723719"/>
              <a:gd name="connsiteX98" fmla="*/ 1601337 w 9662615"/>
              <a:gd name="connsiteY98" fmla="*/ 1548552 h 1723719"/>
              <a:gd name="connsiteX99" fmla="*/ 1407755 w 9662615"/>
              <a:gd name="connsiteY99" fmla="*/ 1571444 h 1723719"/>
              <a:gd name="connsiteX100" fmla="*/ 1271994 w 9662615"/>
              <a:gd name="connsiteY100" fmla="*/ 1579471 h 1723719"/>
              <a:gd name="connsiteX101" fmla="*/ 1249226 w 9662615"/>
              <a:gd name="connsiteY101" fmla="*/ 1583140 h 1723719"/>
              <a:gd name="connsiteX102" fmla="*/ 1217719 w 9662615"/>
              <a:gd name="connsiteY102" fmla="*/ 1580863 h 1723719"/>
              <a:gd name="connsiteX103" fmla="*/ 1091432 w 9662615"/>
              <a:gd name="connsiteY103" fmla="*/ 1571003 h 1723719"/>
              <a:gd name="connsiteX104" fmla="*/ 992039 w 9662615"/>
              <a:gd name="connsiteY104" fmla="*/ 1556662 h 1723719"/>
              <a:gd name="connsiteX105" fmla="*/ 868264 w 9662615"/>
              <a:gd name="connsiteY105" fmla="*/ 1566392 h 1723719"/>
              <a:gd name="connsiteX106" fmla="*/ 792765 w 9662615"/>
              <a:gd name="connsiteY106" fmla="*/ 1563102 h 1723719"/>
              <a:gd name="connsiteX107" fmla="*/ 669055 w 9662615"/>
              <a:gd name="connsiteY107" fmla="*/ 1543638 h 1723719"/>
              <a:gd name="connsiteX108" fmla="*/ 506152 w 9662615"/>
              <a:gd name="connsiteY108" fmla="*/ 1549124 h 1723719"/>
              <a:gd name="connsiteX109" fmla="*/ 472797 w 9662615"/>
              <a:gd name="connsiteY109" fmla="*/ 1568904 h 1723719"/>
              <a:gd name="connsiteX110" fmla="*/ 427864 w 9662615"/>
              <a:gd name="connsiteY110" fmla="*/ 1580848 h 1723719"/>
              <a:gd name="connsiteX111" fmla="*/ 408381 w 9662615"/>
              <a:gd name="connsiteY111" fmla="*/ 1552940 h 1723719"/>
              <a:gd name="connsiteX112" fmla="*/ 267163 w 9662615"/>
              <a:gd name="connsiteY112" fmla="*/ 1531913 h 1723719"/>
              <a:gd name="connsiteX113" fmla="*/ 196644 w 9662615"/>
              <a:gd name="connsiteY113" fmla="*/ 1524565 h 1723719"/>
              <a:gd name="connsiteX114" fmla="*/ 86819 w 9662615"/>
              <a:gd name="connsiteY114" fmla="*/ 1519517 h 1723719"/>
              <a:gd name="connsiteX115" fmla="*/ 53369 w 9662615"/>
              <a:gd name="connsiteY115" fmla="*/ 1516853 h 1723719"/>
              <a:gd name="connsiteX116" fmla="*/ 2359 w 9662615"/>
              <a:gd name="connsiteY116" fmla="*/ 1515247 h 1723719"/>
              <a:gd name="connsiteX117" fmla="*/ 0 w 9662615"/>
              <a:gd name="connsiteY117" fmla="*/ 1514932 h 1723719"/>
              <a:gd name="connsiteX118" fmla="*/ 0 w 9662615"/>
              <a:gd name="connsiteY118" fmla="*/ 0 h 1723719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696258 w 9662615"/>
              <a:gd name="connsiteY70" fmla="*/ 1537563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594070 w 9662615"/>
              <a:gd name="connsiteY71" fmla="*/ 1509422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29812 w 9662615"/>
              <a:gd name="connsiteY49" fmla="*/ 1521277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090342 w 9662615"/>
              <a:gd name="connsiteY48" fmla="*/ 1546680 h 1583140"/>
              <a:gd name="connsiteX49" fmla="*/ 5137764 w 9662615"/>
              <a:gd name="connsiteY49" fmla="*/ 1481521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177807 w 9662615"/>
              <a:gd name="connsiteY48" fmla="*/ 1526802 h 1583140"/>
              <a:gd name="connsiteX49" fmla="*/ 5137764 w 9662615"/>
              <a:gd name="connsiteY49" fmla="*/ 1481521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13947 w 9662615"/>
              <a:gd name="connsiteY47" fmla="*/ 1516637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15161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7014958 w 9662615"/>
              <a:gd name="connsiteY25" fmla="*/ 1396883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127667 w 9662615"/>
              <a:gd name="connsiteY17" fmla="*/ 1418254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58477 w 9662615"/>
              <a:gd name="connsiteY14" fmla="*/ 1370666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837252 w 9662615"/>
              <a:gd name="connsiteY7" fmla="*/ 1350515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05466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52221 w 9662615"/>
              <a:gd name="connsiteY9" fmla="*/ 1326906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95953 w 9662615"/>
              <a:gd name="connsiteY9" fmla="*/ 1346784 h 1583140"/>
              <a:gd name="connsiteX10" fmla="*/ 8632312 w 9662615"/>
              <a:gd name="connsiteY10" fmla="*/ 1326025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72508 w 9662615"/>
              <a:gd name="connsiteY13" fmla="*/ 1363109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85895 w 9662615"/>
              <a:gd name="connsiteY5" fmla="*/ 1269203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784979 w 9662615"/>
              <a:gd name="connsiteY8" fmla="*/ 1342419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58420 w 9662615"/>
              <a:gd name="connsiteY3" fmla="*/ 1280106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618664 w 9662615"/>
              <a:gd name="connsiteY3" fmla="*/ 1331789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929254 w 9662615"/>
              <a:gd name="connsiteY54" fmla="*/ 1563452 h 1583140"/>
              <a:gd name="connsiteX55" fmla="*/ 4871726 w 9662615"/>
              <a:gd name="connsiteY55" fmla="*/ 1570584 h 1583140"/>
              <a:gd name="connsiteX56" fmla="*/ 4843267 w 9662615"/>
              <a:gd name="connsiteY56" fmla="*/ 1561459 h 1583140"/>
              <a:gd name="connsiteX57" fmla="*/ 4821058 w 9662615"/>
              <a:gd name="connsiteY57" fmla="*/ 1553078 h 1583140"/>
              <a:gd name="connsiteX58" fmla="*/ 4791466 w 9662615"/>
              <a:gd name="connsiteY58" fmla="*/ 1561324 h 1583140"/>
              <a:gd name="connsiteX59" fmla="*/ 4784247 w 9662615"/>
              <a:gd name="connsiteY59" fmla="*/ 1562342 h 1583140"/>
              <a:gd name="connsiteX60" fmla="*/ 4739309 w 9662615"/>
              <a:gd name="connsiteY60" fmla="*/ 1553948 h 1583140"/>
              <a:gd name="connsiteX61" fmla="*/ 4697562 w 9662615"/>
              <a:gd name="connsiteY61" fmla="*/ 1551206 h 1583140"/>
              <a:gd name="connsiteX62" fmla="*/ 4650737 w 9662615"/>
              <a:gd name="connsiteY62" fmla="*/ 1537381 h 1583140"/>
              <a:gd name="connsiteX63" fmla="*/ 4583150 w 9662615"/>
              <a:gd name="connsiteY63" fmla="*/ 1529064 h 1583140"/>
              <a:gd name="connsiteX64" fmla="*/ 4521734 w 9662615"/>
              <a:gd name="connsiteY64" fmla="*/ 1529359 h 1583140"/>
              <a:gd name="connsiteX65" fmla="*/ 4382398 w 9662615"/>
              <a:gd name="connsiteY65" fmla="*/ 1534108 h 1583140"/>
              <a:gd name="connsiteX66" fmla="*/ 4221826 w 9662615"/>
              <a:gd name="connsiteY66" fmla="*/ 1500972 h 1583140"/>
              <a:gd name="connsiteX67" fmla="*/ 4096601 w 9662615"/>
              <a:gd name="connsiteY67" fmla="*/ 1521563 h 1583140"/>
              <a:gd name="connsiteX68" fmla="*/ 4002441 w 9662615"/>
              <a:gd name="connsiteY68" fmla="*/ 1528912 h 1583140"/>
              <a:gd name="connsiteX69" fmla="*/ 3833906 w 9662615"/>
              <a:gd name="connsiteY69" fmla="*/ 1516637 h 1583140"/>
              <a:gd name="connsiteX70" fmla="*/ 3763845 w 9662615"/>
              <a:gd name="connsiteY70" fmla="*/ 1501782 h 1583140"/>
              <a:gd name="connsiteX71" fmla="*/ 3641778 w 9662615"/>
              <a:gd name="connsiteY71" fmla="*/ 1505446 h 1583140"/>
              <a:gd name="connsiteX72" fmla="*/ 3565233 w 9662615"/>
              <a:gd name="connsiteY72" fmla="*/ 1515122 h 1583140"/>
              <a:gd name="connsiteX73" fmla="*/ 3560267 w 9662615"/>
              <a:gd name="connsiteY73" fmla="*/ 1516288 h 1583140"/>
              <a:gd name="connsiteX74" fmla="*/ 3540258 w 9662615"/>
              <a:gd name="connsiteY74" fmla="*/ 1516976 h 1583140"/>
              <a:gd name="connsiteX75" fmla="*/ 3534780 w 9662615"/>
              <a:gd name="connsiteY75" fmla="*/ 1522141 h 1583140"/>
              <a:gd name="connsiteX76" fmla="*/ 3504783 w 9662615"/>
              <a:gd name="connsiteY76" fmla="*/ 1526739 h 1583140"/>
              <a:gd name="connsiteX77" fmla="*/ 3430805 w 9662615"/>
              <a:gd name="connsiteY77" fmla="*/ 1542521 h 1583140"/>
              <a:gd name="connsiteX78" fmla="*/ 3292707 w 9662615"/>
              <a:gd name="connsiteY78" fmla="*/ 1520490 h 1583140"/>
              <a:gd name="connsiteX79" fmla="*/ 3187872 w 9662615"/>
              <a:gd name="connsiteY79" fmla="*/ 1519991 h 1583140"/>
              <a:gd name="connsiteX80" fmla="*/ 3148026 w 9662615"/>
              <a:gd name="connsiteY80" fmla="*/ 1524777 h 1583140"/>
              <a:gd name="connsiteX81" fmla="*/ 3092394 w 9662615"/>
              <a:gd name="connsiteY81" fmla="*/ 1528115 h 1583140"/>
              <a:gd name="connsiteX82" fmla="*/ 2994200 w 9662615"/>
              <a:gd name="connsiteY82" fmla="*/ 1537857 h 1583140"/>
              <a:gd name="connsiteX83" fmla="*/ 2862301 w 9662615"/>
              <a:gd name="connsiteY83" fmla="*/ 1544250 h 1583140"/>
              <a:gd name="connsiteX84" fmla="*/ 2766335 w 9662615"/>
              <a:gd name="connsiteY84" fmla="*/ 1527662 h 1583140"/>
              <a:gd name="connsiteX85" fmla="*/ 2757836 w 9662615"/>
              <a:gd name="connsiteY85" fmla="*/ 1531371 h 1583140"/>
              <a:gd name="connsiteX86" fmla="*/ 2691555 w 9662615"/>
              <a:gd name="connsiteY86" fmla="*/ 1530283 h 1583140"/>
              <a:gd name="connsiteX87" fmla="*/ 2491676 w 9662615"/>
              <a:gd name="connsiteY87" fmla="*/ 1500859 h 1583140"/>
              <a:gd name="connsiteX88" fmla="*/ 2378036 w 9662615"/>
              <a:gd name="connsiteY88" fmla="*/ 1520645 h 1583140"/>
              <a:gd name="connsiteX89" fmla="*/ 2284269 w 9662615"/>
              <a:gd name="connsiteY89" fmla="*/ 1503068 h 1583140"/>
              <a:gd name="connsiteX90" fmla="*/ 2207104 w 9662615"/>
              <a:gd name="connsiteY90" fmla="*/ 1508888 h 1583140"/>
              <a:gd name="connsiteX91" fmla="*/ 2149226 w 9662615"/>
              <a:gd name="connsiteY91" fmla="*/ 1523409 h 1583140"/>
              <a:gd name="connsiteX92" fmla="*/ 2084783 w 9662615"/>
              <a:gd name="connsiteY92" fmla="*/ 1524245 h 1583140"/>
              <a:gd name="connsiteX93" fmla="*/ 2070075 w 9662615"/>
              <a:gd name="connsiteY93" fmla="*/ 1511285 h 1583140"/>
              <a:gd name="connsiteX94" fmla="*/ 2001057 w 9662615"/>
              <a:gd name="connsiteY94" fmla="*/ 1516449 h 1583140"/>
              <a:gd name="connsiteX95" fmla="*/ 1896330 w 9662615"/>
              <a:gd name="connsiteY95" fmla="*/ 1525725 h 1583140"/>
              <a:gd name="connsiteX96" fmla="*/ 1835994 w 9662615"/>
              <a:gd name="connsiteY96" fmla="*/ 1527678 h 1583140"/>
              <a:gd name="connsiteX97" fmla="*/ 1671119 w 9662615"/>
              <a:gd name="connsiteY97" fmla="*/ 1536701 h 1583140"/>
              <a:gd name="connsiteX98" fmla="*/ 1601337 w 9662615"/>
              <a:gd name="connsiteY98" fmla="*/ 1548552 h 1583140"/>
              <a:gd name="connsiteX99" fmla="*/ 1407755 w 9662615"/>
              <a:gd name="connsiteY99" fmla="*/ 1571444 h 1583140"/>
              <a:gd name="connsiteX100" fmla="*/ 1271994 w 9662615"/>
              <a:gd name="connsiteY100" fmla="*/ 1579471 h 1583140"/>
              <a:gd name="connsiteX101" fmla="*/ 1249226 w 9662615"/>
              <a:gd name="connsiteY101" fmla="*/ 1583140 h 1583140"/>
              <a:gd name="connsiteX102" fmla="*/ 1217719 w 9662615"/>
              <a:gd name="connsiteY102" fmla="*/ 1580863 h 1583140"/>
              <a:gd name="connsiteX103" fmla="*/ 1091432 w 9662615"/>
              <a:gd name="connsiteY103" fmla="*/ 1571003 h 1583140"/>
              <a:gd name="connsiteX104" fmla="*/ 992039 w 9662615"/>
              <a:gd name="connsiteY104" fmla="*/ 1556662 h 1583140"/>
              <a:gd name="connsiteX105" fmla="*/ 868264 w 9662615"/>
              <a:gd name="connsiteY105" fmla="*/ 1566392 h 1583140"/>
              <a:gd name="connsiteX106" fmla="*/ 792765 w 9662615"/>
              <a:gd name="connsiteY106" fmla="*/ 1563102 h 1583140"/>
              <a:gd name="connsiteX107" fmla="*/ 669055 w 9662615"/>
              <a:gd name="connsiteY107" fmla="*/ 1543638 h 1583140"/>
              <a:gd name="connsiteX108" fmla="*/ 506152 w 9662615"/>
              <a:gd name="connsiteY108" fmla="*/ 1549124 h 1583140"/>
              <a:gd name="connsiteX109" fmla="*/ 472797 w 9662615"/>
              <a:gd name="connsiteY109" fmla="*/ 1568904 h 1583140"/>
              <a:gd name="connsiteX110" fmla="*/ 427864 w 9662615"/>
              <a:gd name="connsiteY110" fmla="*/ 1580848 h 1583140"/>
              <a:gd name="connsiteX111" fmla="*/ 408381 w 9662615"/>
              <a:gd name="connsiteY111" fmla="*/ 1552940 h 1583140"/>
              <a:gd name="connsiteX112" fmla="*/ 267163 w 9662615"/>
              <a:gd name="connsiteY112" fmla="*/ 1531913 h 1583140"/>
              <a:gd name="connsiteX113" fmla="*/ 196644 w 9662615"/>
              <a:gd name="connsiteY113" fmla="*/ 1524565 h 1583140"/>
              <a:gd name="connsiteX114" fmla="*/ 86819 w 9662615"/>
              <a:gd name="connsiteY114" fmla="*/ 1519517 h 1583140"/>
              <a:gd name="connsiteX115" fmla="*/ 53369 w 9662615"/>
              <a:gd name="connsiteY115" fmla="*/ 1516853 h 1583140"/>
              <a:gd name="connsiteX116" fmla="*/ 2359 w 9662615"/>
              <a:gd name="connsiteY116" fmla="*/ 1515247 h 1583140"/>
              <a:gd name="connsiteX117" fmla="*/ 0 w 9662615"/>
              <a:gd name="connsiteY117" fmla="*/ 1514932 h 1583140"/>
              <a:gd name="connsiteX118" fmla="*/ 0 w 9662615"/>
              <a:gd name="connsiteY118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92039 w 9662615"/>
              <a:gd name="connsiteY103" fmla="*/ 1556662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69055 w 9662615"/>
              <a:gd name="connsiteY106" fmla="*/ 1543638 h 1583140"/>
              <a:gd name="connsiteX107" fmla="*/ 506152 w 9662615"/>
              <a:gd name="connsiteY107" fmla="*/ 1549124 h 1583140"/>
              <a:gd name="connsiteX108" fmla="*/ 472797 w 9662615"/>
              <a:gd name="connsiteY108" fmla="*/ 1568904 h 1583140"/>
              <a:gd name="connsiteX109" fmla="*/ 427864 w 9662615"/>
              <a:gd name="connsiteY109" fmla="*/ 1580848 h 1583140"/>
              <a:gd name="connsiteX110" fmla="*/ 408381 w 9662615"/>
              <a:gd name="connsiteY110" fmla="*/ 1552940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92039 w 9662615"/>
              <a:gd name="connsiteY103" fmla="*/ 1556662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69055 w 9662615"/>
              <a:gd name="connsiteY106" fmla="*/ 1543638 h 1583140"/>
              <a:gd name="connsiteX107" fmla="*/ 506152 w 9662615"/>
              <a:gd name="connsiteY107" fmla="*/ 1549124 h 1583140"/>
              <a:gd name="connsiteX108" fmla="*/ 472797 w 9662615"/>
              <a:gd name="connsiteY108" fmla="*/ 1568904 h 1583140"/>
              <a:gd name="connsiteX109" fmla="*/ 427864 w 9662615"/>
              <a:gd name="connsiteY109" fmla="*/ 1580848 h 1583140"/>
              <a:gd name="connsiteX110" fmla="*/ 336819 w 9662615"/>
              <a:gd name="connsiteY110" fmla="*/ 1560892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92039 w 9662615"/>
              <a:gd name="connsiteY103" fmla="*/ 1556662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69055 w 9662615"/>
              <a:gd name="connsiteY106" fmla="*/ 1543638 h 1583140"/>
              <a:gd name="connsiteX107" fmla="*/ 506152 w 9662615"/>
              <a:gd name="connsiteY107" fmla="*/ 1549124 h 1583140"/>
              <a:gd name="connsiteX108" fmla="*/ 472797 w 9662615"/>
              <a:gd name="connsiteY108" fmla="*/ 1568904 h 1583140"/>
              <a:gd name="connsiteX109" fmla="*/ 396059 w 9662615"/>
              <a:gd name="connsiteY109" fmla="*/ 1560970 h 1583140"/>
              <a:gd name="connsiteX110" fmla="*/ 336819 w 9662615"/>
              <a:gd name="connsiteY110" fmla="*/ 1560892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92039 w 9662615"/>
              <a:gd name="connsiteY103" fmla="*/ 1556662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69055 w 9662615"/>
              <a:gd name="connsiteY106" fmla="*/ 1543638 h 1583140"/>
              <a:gd name="connsiteX107" fmla="*/ 541933 w 9662615"/>
              <a:gd name="connsiteY107" fmla="*/ 1561051 h 1583140"/>
              <a:gd name="connsiteX108" fmla="*/ 472797 w 9662615"/>
              <a:gd name="connsiteY108" fmla="*/ 1568904 h 1583140"/>
              <a:gd name="connsiteX109" fmla="*/ 396059 w 9662615"/>
              <a:gd name="connsiteY109" fmla="*/ 1560970 h 1583140"/>
              <a:gd name="connsiteX110" fmla="*/ 336819 w 9662615"/>
              <a:gd name="connsiteY110" fmla="*/ 1560892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92039 w 9662615"/>
              <a:gd name="connsiteY103" fmla="*/ 1556662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53153 w 9662615"/>
              <a:gd name="connsiteY106" fmla="*/ 1563516 h 1583140"/>
              <a:gd name="connsiteX107" fmla="*/ 541933 w 9662615"/>
              <a:gd name="connsiteY107" fmla="*/ 1561051 h 1583140"/>
              <a:gd name="connsiteX108" fmla="*/ 472797 w 9662615"/>
              <a:gd name="connsiteY108" fmla="*/ 1568904 h 1583140"/>
              <a:gd name="connsiteX109" fmla="*/ 396059 w 9662615"/>
              <a:gd name="connsiteY109" fmla="*/ 1560970 h 1583140"/>
              <a:gd name="connsiteX110" fmla="*/ 336819 w 9662615"/>
              <a:gd name="connsiteY110" fmla="*/ 1560892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83140"/>
              <a:gd name="connsiteX1" fmla="*/ 9662615 w 9662615"/>
              <a:gd name="connsiteY1" fmla="*/ 0 h 1583140"/>
              <a:gd name="connsiteX2" fmla="*/ 9662615 w 9662615"/>
              <a:gd name="connsiteY2" fmla="*/ 1280346 h 1583140"/>
              <a:gd name="connsiteX3" fmla="*/ 9551077 w 9662615"/>
              <a:gd name="connsiteY3" fmla="*/ 1292033 h 1583140"/>
              <a:gd name="connsiteX4" fmla="*/ 9469546 w 9662615"/>
              <a:gd name="connsiteY4" fmla="*/ 1289837 h 1583140"/>
              <a:gd name="connsiteX5" fmla="*/ 9326260 w 9662615"/>
              <a:gd name="connsiteY5" fmla="*/ 1277155 h 1583140"/>
              <a:gd name="connsiteX6" fmla="*/ 9144767 w 9662615"/>
              <a:gd name="connsiteY6" fmla="*/ 1264120 h 1583140"/>
              <a:gd name="connsiteX7" fmla="*/ 8976400 w 9662615"/>
              <a:gd name="connsiteY7" fmla="*/ 1326661 h 1583140"/>
              <a:gd name="connsiteX8" fmla="*/ 8828711 w 9662615"/>
              <a:gd name="connsiteY8" fmla="*/ 1346394 h 1583140"/>
              <a:gd name="connsiteX9" fmla="*/ 8695953 w 9662615"/>
              <a:gd name="connsiteY9" fmla="*/ 1346784 h 1583140"/>
              <a:gd name="connsiteX10" fmla="*/ 8652191 w 9662615"/>
              <a:gd name="connsiteY10" fmla="*/ 1345903 h 1583140"/>
              <a:gd name="connsiteX11" fmla="*/ 8591582 w 9662615"/>
              <a:gd name="connsiteY11" fmla="*/ 1341666 h 1583140"/>
              <a:gd name="connsiteX12" fmla="*/ 8537336 w 9662615"/>
              <a:gd name="connsiteY12" fmla="*/ 1341684 h 1583140"/>
              <a:gd name="connsiteX13" fmla="*/ 8416849 w 9662615"/>
              <a:gd name="connsiteY13" fmla="*/ 1367085 h 1583140"/>
              <a:gd name="connsiteX14" fmla="*/ 8278355 w 9662615"/>
              <a:gd name="connsiteY14" fmla="*/ 1386569 h 1583140"/>
              <a:gd name="connsiteX15" fmla="*/ 8197961 w 9662615"/>
              <a:gd name="connsiteY15" fmla="*/ 1392804 h 1583140"/>
              <a:gd name="connsiteX16" fmla="*/ 8171196 w 9662615"/>
              <a:gd name="connsiteY16" fmla="*/ 1397216 h 1583140"/>
              <a:gd name="connsiteX17" fmla="*/ 8087910 w 9662615"/>
              <a:gd name="connsiteY17" fmla="*/ 1386449 h 1583140"/>
              <a:gd name="connsiteX18" fmla="*/ 7974579 w 9662615"/>
              <a:gd name="connsiteY18" fmla="*/ 1383439 h 1583140"/>
              <a:gd name="connsiteX19" fmla="*/ 7768351 w 9662615"/>
              <a:gd name="connsiteY19" fmla="*/ 1395051 h 1583140"/>
              <a:gd name="connsiteX20" fmla="*/ 7635985 w 9662615"/>
              <a:gd name="connsiteY20" fmla="*/ 1386363 h 1583140"/>
              <a:gd name="connsiteX21" fmla="*/ 7466069 w 9662615"/>
              <a:gd name="connsiteY21" fmla="*/ 1377654 h 1583140"/>
              <a:gd name="connsiteX22" fmla="*/ 7355642 w 9662615"/>
              <a:gd name="connsiteY22" fmla="*/ 1407761 h 1583140"/>
              <a:gd name="connsiteX23" fmla="*/ 7215220 w 9662615"/>
              <a:gd name="connsiteY23" fmla="*/ 1397856 h 1583140"/>
              <a:gd name="connsiteX24" fmla="*/ 7082147 w 9662615"/>
              <a:gd name="connsiteY24" fmla="*/ 1406113 h 1583140"/>
              <a:gd name="connsiteX25" fmla="*/ 6987129 w 9662615"/>
              <a:gd name="connsiteY25" fmla="*/ 1404834 h 1583140"/>
              <a:gd name="connsiteX26" fmla="*/ 6907567 w 9662615"/>
              <a:gd name="connsiteY26" fmla="*/ 1419149 h 1583140"/>
              <a:gd name="connsiteX27" fmla="*/ 6748428 w 9662615"/>
              <a:gd name="connsiteY27" fmla="*/ 1420308 h 1583140"/>
              <a:gd name="connsiteX28" fmla="*/ 6654257 w 9662615"/>
              <a:gd name="connsiteY28" fmla="*/ 1424143 h 1583140"/>
              <a:gd name="connsiteX29" fmla="*/ 6620123 w 9662615"/>
              <a:gd name="connsiteY29" fmla="*/ 1430535 h 1583140"/>
              <a:gd name="connsiteX30" fmla="*/ 6571355 w 9662615"/>
              <a:gd name="connsiteY30" fmla="*/ 1436144 h 1583140"/>
              <a:gd name="connsiteX31" fmla="*/ 6486557 w 9662615"/>
              <a:gd name="connsiteY31" fmla="*/ 1449861 h 1583140"/>
              <a:gd name="connsiteX32" fmla="*/ 6370419 w 9662615"/>
              <a:gd name="connsiteY32" fmla="*/ 1461649 h 1583140"/>
              <a:gd name="connsiteX33" fmla="*/ 6278839 w 9662615"/>
              <a:gd name="connsiteY33" fmla="*/ 1449160 h 1583140"/>
              <a:gd name="connsiteX34" fmla="*/ 6272455 w 9662615"/>
              <a:gd name="connsiteY34" fmla="*/ 1453191 h 1583140"/>
              <a:gd name="connsiteX35" fmla="*/ 6212659 w 9662615"/>
              <a:gd name="connsiteY35" fmla="*/ 1454850 h 1583140"/>
              <a:gd name="connsiteX36" fmla="*/ 6069317 w 9662615"/>
              <a:gd name="connsiteY36" fmla="*/ 1445838 h 1583140"/>
              <a:gd name="connsiteX37" fmla="*/ 5878477 w 9662615"/>
              <a:gd name="connsiteY37" fmla="*/ 1439180 h 1583140"/>
              <a:gd name="connsiteX38" fmla="*/ 5838387 w 9662615"/>
              <a:gd name="connsiteY38" fmla="*/ 1444679 h 1583140"/>
              <a:gd name="connsiteX39" fmla="*/ 5771136 w 9662615"/>
              <a:gd name="connsiteY39" fmla="*/ 1453639 h 1583140"/>
              <a:gd name="connsiteX40" fmla="*/ 5724081 w 9662615"/>
              <a:gd name="connsiteY40" fmla="*/ 1470431 h 1583140"/>
              <a:gd name="connsiteX41" fmla="*/ 5666577 w 9662615"/>
              <a:gd name="connsiteY41" fmla="*/ 1473921 h 1583140"/>
              <a:gd name="connsiteX42" fmla="*/ 5649068 w 9662615"/>
              <a:gd name="connsiteY42" fmla="*/ 1461676 h 1583140"/>
              <a:gd name="connsiteX43" fmla="*/ 5588902 w 9662615"/>
              <a:gd name="connsiteY43" fmla="*/ 1469647 h 1583140"/>
              <a:gd name="connsiteX44" fmla="*/ 5498090 w 9662615"/>
              <a:gd name="connsiteY44" fmla="*/ 1483173 h 1583140"/>
              <a:gd name="connsiteX45" fmla="*/ 5444641 w 9662615"/>
              <a:gd name="connsiteY45" fmla="*/ 1487602 h 1583140"/>
              <a:gd name="connsiteX46" fmla="*/ 5299812 w 9662615"/>
              <a:gd name="connsiteY46" fmla="*/ 1503362 h 1583140"/>
              <a:gd name="connsiteX47" fmla="*/ 5245752 w 9662615"/>
              <a:gd name="connsiteY47" fmla="*/ 1520612 h 1583140"/>
              <a:gd name="connsiteX48" fmla="*/ 5177807 w 9662615"/>
              <a:gd name="connsiteY48" fmla="*/ 1526802 h 1583140"/>
              <a:gd name="connsiteX49" fmla="*/ 5113910 w 9662615"/>
              <a:gd name="connsiteY49" fmla="*/ 1533205 h 1583140"/>
              <a:gd name="connsiteX50" fmla="*/ 5059484 w 9662615"/>
              <a:gd name="connsiteY50" fmla="*/ 1546802 h 1583140"/>
              <a:gd name="connsiteX51" fmla="*/ 5038524 w 9662615"/>
              <a:gd name="connsiteY51" fmla="*/ 1545675 h 1583140"/>
              <a:gd name="connsiteX52" fmla="*/ 5026564 w 9662615"/>
              <a:gd name="connsiteY52" fmla="*/ 1545376 h 1583140"/>
              <a:gd name="connsiteX53" fmla="*/ 4969433 w 9662615"/>
              <a:gd name="connsiteY53" fmla="*/ 1550865 h 1583140"/>
              <a:gd name="connsiteX54" fmla="*/ 4871726 w 9662615"/>
              <a:gd name="connsiteY54" fmla="*/ 1570584 h 1583140"/>
              <a:gd name="connsiteX55" fmla="*/ 4843267 w 9662615"/>
              <a:gd name="connsiteY55" fmla="*/ 1561459 h 1583140"/>
              <a:gd name="connsiteX56" fmla="*/ 4821058 w 9662615"/>
              <a:gd name="connsiteY56" fmla="*/ 1553078 h 1583140"/>
              <a:gd name="connsiteX57" fmla="*/ 4791466 w 9662615"/>
              <a:gd name="connsiteY57" fmla="*/ 1561324 h 1583140"/>
              <a:gd name="connsiteX58" fmla="*/ 4784247 w 9662615"/>
              <a:gd name="connsiteY58" fmla="*/ 1562342 h 1583140"/>
              <a:gd name="connsiteX59" fmla="*/ 4739309 w 9662615"/>
              <a:gd name="connsiteY59" fmla="*/ 1553948 h 1583140"/>
              <a:gd name="connsiteX60" fmla="*/ 4697562 w 9662615"/>
              <a:gd name="connsiteY60" fmla="*/ 1551206 h 1583140"/>
              <a:gd name="connsiteX61" fmla="*/ 4650737 w 9662615"/>
              <a:gd name="connsiteY61" fmla="*/ 1537381 h 1583140"/>
              <a:gd name="connsiteX62" fmla="*/ 4583150 w 9662615"/>
              <a:gd name="connsiteY62" fmla="*/ 1529064 h 1583140"/>
              <a:gd name="connsiteX63" fmla="*/ 4521734 w 9662615"/>
              <a:gd name="connsiteY63" fmla="*/ 1529359 h 1583140"/>
              <a:gd name="connsiteX64" fmla="*/ 4382398 w 9662615"/>
              <a:gd name="connsiteY64" fmla="*/ 1534108 h 1583140"/>
              <a:gd name="connsiteX65" fmla="*/ 4221826 w 9662615"/>
              <a:gd name="connsiteY65" fmla="*/ 1500972 h 1583140"/>
              <a:gd name="connsiteX66" fmla="*/ 4096601 w 9662615"/>
              <a:gd name="connsiteY66" fmla="*/ 1521563 h 1583140"/>
              <a:gd name="connsiteX67" fmla="*/ 4002441 w 9662615"/>
              <a:gd name="connsiteY67" fmla="*/ 1528912 h 1583140"/>
              <a:gd name="connsiteX68" fmla="*/ 3833906 w 9662615"/>
              <a:gd name="connsiteY68" fmla="*/ 1516637 h 1583140"/>
              <a:gd name="connsiteX69" fmla="*/ 3763845 w 9662615"/>
              <a:gd name="connsiteY69" fmla="*/ 1501782 h 1583140"/>
              <a:gd name="connsiteX70" fmla="*/ 3641778 w 9662615"/>
              <a:gd name="connsiteY70" fmla="*/ 1505446 h 1583140"/>
              <a:gd name="connsiteX71" fmla="*/ 3565233 w 9662615"/>
              <a:gd name="connsiteY71" fmla="*/ 1515122 h 1583140"/>
              <a:gd name="connsiteX72" fmla="*/ 3560267 w 9662615"/>
              <a:gd name="connsiteY72" fmla="*/ 1516288 h 1583140"/>
              <a:gd name="connsiteX73" fmla="*/ 3540258 w 9662615"/>
              <a:gd name="connsiteY73" fmla="*/ 1516976 h 1583140"/>
              <a:gd name="connsiteX74" fmla="*/ 3534780 w 9662615"/>
              <a:gd name="connsiteY74" fmla="*/ 1522141 h 1583140"/>
              <a:gd name="connsiteX75" fmla="*/ 3504783 w 9662615"/>
              <a:gd name="connsiteY75" fmla="*/ 1526739 h 1583140"/>
              <a:gd name="connsiteX76" fmla="*/ 3430805 w 9662615"/>
              <a:gd name="connsiteY76" fmla="*/ 1542521 h 1583140"/>
              <a:gd name="connsiteX77" fmla="*/ 3292707 w 9662615"/>
              <a:gd name="connsiteY77" fmla="*/ 1520490 h 1583140"/>
              <a:gd name="connsiteX78" fmla="*/ 3187872 w 9662615"/>
              <a:gd name="connsiteY78" fmla="*/ 1519991 h 1583140"/>
              <a:gd name="connsiteX79" fmla="*/ 3148026 w 9662615"/>
              <a:gd name="connsiteY79" fmla="*/ 1524777 h 1583140"/>
              <a:gd name="connsiteX80" fmla="*/ 3092394 w 9662615"/>
              <a:gd name="connsiteY80" fmla="*/ 1528115 h 1583140"/>
              <a:gd name="connsiteX81" fmla="*/ 2994200 w 9662615"/>
              <a:gd name="connsiteY81" fmla="*/ 1537857 h 1583140"/>
              <a:gd name="connsiteX82" fmla="*/ 2862301 w 9662615"/>
              <a:gd name="connsiteY82" fmla="*/ 1544250 h 1583140"/>
              <a:gd name="connsiteX83" fmla="*/ 2766335 w 9662615"/>
              <a:gd name="connsiteY83" fmla="*/ 1527662 h 1583140"/>
              <a:gd name="connsiteX84" fmla="*/ 2757836 w 9662615"/>
              <a:gd name="connsiteY84" fmla="*/ 1531371 h 1583140"/>
              <a:gd name="connsiteX85" fmla="*/ 2691555 w 9662615"/>
              <a:gd name="connsiteY85" fmla="*/ 1530283 h 1583140"/>
              <a:gd name="connsiteX86" fmla="*/ 2491676 w 9662615"/>
              <a:gd name="connsiteY86" fmla="*/ 1500859 h 1583140"/>
              <a:gd name="connsiteX87" fmla="*/ 2378036 w 9662615"/>
              <a:gd name="connsiteY87" fmla="*/ 1520645 h 1583140"/>
              <a:gd name="connsiteX88" fmla="*/ 2284269 w 9662615"/>
              <a:gd name="connsiteY88" fmla="*/ 1503068 h 1583140"/>
              <a:gd name="connsiteX89" fmla="*/ 2207104 w 9662615"/>
              <a:gd name="connsiteY89" fmla="*/ 1508888 h 1583140"/>
              <a:gd name="connsiteX90" fmla="*/ 2149226 w 9662615"/>
              <a:gd name="connsiteY90" fmla="*/ 1523409 h 1583140"/>
              <a:gd name="connsiteX91" fmla="*/ 2084783 w 9662615"/>
              <a:gd name="connsiteY91" fmla="*/ 1524245 h 1583140"/>
              <a:gd name="connsiteX92" fmla="*/ 2070075 w 9662615"/>
              <a:gd name="connsiteY92" fmla="*/ 1511285 h 1583140"/>
              <a:gd name="connsiteX93" fmla="*/ 2001057 w 9662615"/>
              <a:gd name="connsiteY93" fmla="*/ 1516449 h 1583140"/>
              <a:gd name="connsiteX94" fmla="*/ 1896330 w 9662615"/>
              <a:gd name="connsiteY94" fmla="*/ 1525725 h 1583140"/>
              <a:gd name="connsiteX95" fmla="*/ 1835994 w 9662615"/>
              <a:gd name="connsiteY95" fmla="*/ 1527678 h 1583140"/>
              <a:gd name="connsiteX96" fmla="*/ 1671119 w 9662615"/>
              <a:gd name="connsiteY96" fmla="*/ 1536701 h 1583140"/>
              <a:gd name="connsiteX97" fmla="*/ 1601337 w 9662615"/>
              <a:gd name="connsiteY97" fmla="*/ 1548552 h 1583140"/>
              <a:gd name="connsiteX98" fmla="*/ 1407755 w 9662615"/>
              <a:gd name="connsiteY98" fmla="*/ 1571444 h 1583140"/>
              <a:gd name="connsiteX99" fmla="*/ 1271994 w 9662615"/>
              <a:gd name="connsiteY99" fmla="*/ 1579471 h 1583140"/>
              <a:gd name="connsiteX100" fmla="*/ 1249226 w 9662615"/>
              <a:gd name="connsiteY100" fmla="*/ 1583140 h 1583140"/>
              <a:gd name="connsiteX101" fmla="*/ 1217719 w 9662615"/>
              <a:gd name="connsiteY101" fmla="*/ 1580863 h 1583140"/>
              <a:gd name="connsiteX102" fmla="*/ 1091432 w 9662615"/>
              <a:gd name="connsiteY102" fmla="*/ 1571003 h 1583140"/>
              <a:gd name="connsiteX103" fmla="*/ 940355 w 9662615"/>
              <a:gd name="connsiteY103" fmla="*/ 1560638 h 1583140"/>
              <a:gd name="connsiteX104" fmla="*/ 868264 w 9662615"/>
              <a:gd name="connsiteY104" fmla="*/ 1566392 h 1583140"/>
              <a:gd name="connsiteX105" fmla="*/ 792765 w 9662615"/>
              <a:gd name="connsiteY105" fmla="*/ 1563102 h 1583140"/>
              <a:gd name="connsiteX106" fmla="*/ 653153 w 9662615"/>
              <a:gd name="connsiteY106" fmla="*/ 1563516 h 1583140"/>
              <a:gd name="connsiteX107" fmla="*/ 541933 w 9662615"/>
              <a:gd name="connsiteY107" fmla="*/ 1561051 h 1583140"/>
              <a:gd name="connsiteX108" fmla="*/ 472797 w 9662615"/>
              <a:gd name="connsiteY108" fmla="*/ 1568904 h 1583140"/>
              <a:gd name="connsiteX109" fmla="*/ 396059 w 9662615"/>
              <a:gd name="connsiteY109" fmla="*/ 1560970 h 1583140"/>
              <a:gd name="connsiteX110" fmla="*/ 336819 w 9662615"/>
              <a:gd name="connsiteY110" fmla="*/ 1560892 h 1583140"/>
              <a:gd name="connsiteX111" fmla="*/ 267163 w 9662615"/>
              <a:gd name="connsiteY111" fmla="*/ 1531913 h 1583140"/>
              <a:gd name="connsiteX112" fmla="*/ 196644 w 9662615"/>
              <a:gd name="connsiteY112" fmla="*/ 1524565 h 1583140"/>
              <a:gd name="connsiteX113" fmla="*/ 86819 w 9662615"/>
              <a:gd name="connsiteY113" fmla="*/ 1519517 h 1583140"/>
              <a:gd name="connsiteX114" fmla="*/ 53369 w 9662615"/>
              <a:gd name="connsiteY114" fmla="*/ 1516853 h 1583140"/>
              <a:gd name="connsiteX115" fmla="*/ 2359 w 9662615"/>
              <a:gd name="connsiteY115" fmla="*/ 1515247 h 1583140"/>
              <a:gd name="connsiteX116" fmla="*/ 0 w 9662615"/>
              <a:gd name="connsiteY116" fmla="*/ 1514932 h 1583140"/>
              <a:gd name="connsiteX117" fmla="*/ 0 w 9662615"/>
              <a:gd name="connsiteY117" fmla="*/ 0 h 1583140"/>
              <a:gd name="connsiteX0" fmla="*/ 0 w 9662615"/>
              <a:gd name="connsiteY0" fmla="*/ 0 h 1592811"/>
              <a:gd name="connsiteX1" fmla="*/ 9662615 w 9662615"/>
              <a:gd name="connsiteY1" fmla="*/ 0 h 1592811"/>
              <a:gd name="connsiteX2" fmla="*/ 9662615 w 9662615"/>
              <a:gd name="connsiteY2" fmla="*/ 1280346 h 1592811"/>
              <a:gd name="connsiteX3" fmla="*/ 9551077 w 9662615"/>
              <a:gd name="connsiteY3" fmla="*/ 1292033 h 1592811"/>
              <a:gd name="connsiteX4" fmla="*/ 9469546 w 9662615"/>
              <a:gd name="connsiteY4" fmla="*/ 1289837 h 1592811"/>
              <a:gd name="connsiteX5" fmla="*/ 9326260 w 9662615"/>
              <a:gd name="connsiteY5" fmla="*/ 1277155 h 1592811"/>
              <a:gd name="connsiteX6" fmla="*/ 9144767 w 9662615"/>
              <a:gd name="connsiteY6" fmla="*/ 1264120 h 1592811"/>
              <a:gd name="connsiteX7" fmla="*/ 8976400 w 9662615"/>
              <a:gd name="connsiteY7" fmla="*/ 1326661 h 1592811"/>
              <a:gd name="connsiteX8" fmla="*/ 8828711 w 9662615"/>
              <a:gd name="connsiteY8" fmla="*/ 1346394 h 1592811"/>
              <a:gd name="connsiteX9" fmla="*/ 8695953 w 9662615"/>
              <a:gd name="connsiteY9" fmla="*/ 1346784 h 1592811"/>
              <a:gd name="connsiteX10" fmla="*/ 8652191 w 9662615"/>
              <a:gd name="connsiteY10" fmla="*/ 1345903 h 1592811"/>
              <a:gd name="connsiteX11" fmla="*/ 8591582 w 9662615"/>
              <a:gd name="connsiteY11" fmla="*/ 1341666 h 1592811"/>
              <a:gd name="connsiteX12" fmla="*/ 8537336 w 9662615"/>
              <a:gd name="connsiteY12" fmla="*/ 1341684 h 1592811"/>
              <a:gd name="connsiteX13" fmla="*/ 8416849 w 9662615"/>
              <a:gd name="connsiteY13" fmla="*/ 1367085 h 1592811"/>
              <a:gd name="connsiteX14" fmla="*/ 8278355 w 9662615"/>
              <a:gd name="connsiteY14" fmla="*/ 1386569 h 1592811"/>
              <a:gd name="connsiteX15" fmla="*/ 8197961 w 9662615"/>
              <a:gd name="connsiteY15" fmla="*/ 1392804 h 1592811"/>
              <a:gd name="connsiteX16" fmla="*/ 8171196 w 9662615"/>
              <a:gd name="connsiteY16" fmla="*/ 1397216 h 1592811"/>
              <a:gd name="connsiteX17" fmla="*/ 8087910 w 9662615"/>
              <a:gd name="connsiteY17" fmla="*/ 1386449 h 1592811"/>
              <a:gd name="connsiteX18" fmla="*/ 7974579 w 9662615"/>
              <a:gd name="connsiteY18" fmla="*/ 1383439 h 1592811"/>
              <a:gd name="connsiteX19" fmla="*/ 7768351 w 9662615"/>
              <a:gd name="connsiteY19" fmla="*/ 1395051 h 1592811"/>
              <a:gd name="connsiteX20" fmla="*/ 7635985 w 9662615"/>
              <a:gd name="connsiteY20" fmla="*/ 1386363 h 1592811"/>
              <a:gd name="connsiteX21" fmla="*/ 7466069 w 9662615"/>
              <a:gd name="connsiteY21" fmla="*/ 1377654 h 1592811"/>
              <a:gd name="connsiteX22" fmla="*/ 7355642 w 9662615"/>
              <a:gd name="connsiteY22" fmla="*/ 1407761 h 1592811"/>
              <a:gd name="connsiteX23" fmla="*/ 7215220 w 9662615"/>
              <a:gd name="connsiteY23" fmla="*/ 1397856 h 1592811"/>
              <a:gd name="connsiteX24" fmla="*/ 7082147 w 9662615"/>
              <a:gd name="connsiteY24" fmla="*/ 1406113 h 1592811"/>
              <a:gd name="connsiteX25" fmla="*/ 6987129 w 9662615"/>
              <a:gd name="connsiteY25" fmla="*/ 1404834 h 1592811"/>
              <a:gd name="connsiteX26" fmla="*/ 6907567 w 9662615"/>
              <a:gd name="connsiteY26" fmla="*/ 1419149 h 1592811"/>
              <a:gd name="connsiteX27" fmla="*/ 6748428 w 9662615"/>
              <a:gd name="connsiteY27" fmla="*/ 1420308 h 1592811"/>
              <a:gd name="connsiteX28" fmla="*/ 6654257 w 9662615"/>
              <a:gd name="connsiteY28" fmla="*/ 1424143 h 1592811"/>
              <a:gd name="connsiteX29" fmla="*/ 6620123 w 9662615"/>
              <a:gd name="connsiteY29" fmla="*/ 1430535 h 1592811"/>
              <a:gd name="connsiteX30" fmla="*/ 6571355 w 9662615"/>
              <a:gd name="connsiteY30" fmla="*/ 1436144 h 1592811"/>
              <a:gd name="connsiteX31" fmla="*/ 6486557 w 9662615"/>
              <a:gd name="connsiteY31" fmla="*/ 1449861 h 1592811"/>
              <a:gd name="connsiteX32" fmla="*/ 6370419 w 9662615"/>
              <a:gd name="connsiteY32" fmla="*/ 1461649 h 1592811"/>
              <a:gd name="connsiteX33" fmla="*/ 6278839 w 9662615"/>
              <a:gd name="connsiteY33" fmla="*/ 1449160 h 1592811"/>
              <a:gd name="connsiteX34" fmla="*/ 6272455 w 9662615"/>
              <a:gd name="connsiteY34" fmla="*/ 1453191 h 1592811"/>
              <a:gd name="connsiteX35" fmla="*/ 6212659 w 9662615"/>
              <a:gd name="connsiteY35" fmla="*/ 1454850 h 1592811"/>
              <a:gd name="connsiteX36" fmla="*/ 6069317 w 9662615"/>
              <a:gd name="connsiteY36" fmla="*/ 1445838 h 1592811"/>
              <a:gd name="connsiteX37" fmla="*/ 5878477 w 9662615"/>
              <a:gd name="connsiteY37" fmla="*/ 1439180 h 1592811"/>
              <a:gd name="connsiteX38" fmla="*/ 5838387 w 9662615"/>
              <a:gd name="connsiteY38" fmla="*/ 1444679 h 1592811"/>
              <a:gd name="connsiteX39" fmla="*/ 5771136 w 9662615"/>
              <a:gd name="connsiteY39" fmla="*/ 1453639 h 1592811"/>
              <a:gd name="connsiteX40" fmla="*/ 5724081 w 9662615"/>
              <a:gd name="connsiteY40" fmla="*/ 1470431 h 1592811"/>
              <a:gd name="connsiteX41" fmla="*/ 5666577 w 9662615"/>
              <a:gd name="connsiteY41" fmla="*/ 1473921 h 1592811"/>
              <a:gd name="connsiteX42" fmla="*/ 5649068 w 9662615"/>
              <a:gd name="connsiteY42" fmla="*/ 1461676 h 1592811"/>
              <a:gd name="connsiteX43" fmla="*/ 5588902 w 9662615"/>
              <a:gd name="connsiteY43" fmla="*/ 1469647 h 1592811"/>
              <a:gd name="connsiteX44" fmla="*/ 5498090 w 9662615"/>
              <a:gd name="connsiteY44" fmla="*/ 1483173 h 1592811"/>
              <a:gd name="connsiteX45" fmla="*/ 5444641 w 9662615"/>
              <a:gd name="connsiteY45" fmla="*/ 1487602 h 1592811"/>
              <a:gd name="connsiteX46" fmla="*/ 5299812 w 9662615"/>
              <a:gd name="connsiteY46" fmla="*/ 1503362 h 1592811"/>
              <a:gd name="connsiteX47" fmla="*/ 5245752 w 9662615"/>
              <a:gd name="connsiteY47" fmla="*/ 1520612 h 1592811"/>
              <a:gd name="connsiteX48" fmla="*/ 5177807 w 9662615"/>
              <a:gd name="connsiteY48" fmla="*/ 1526802 h 1592811"/>
              <a:gd name="connsiteX49" fmla="*/ 5113910 w 9662615"/>
              <a:gd name="connsiteY49" fmla="*/ 1533205 h 1592811"/>
              <a:gd name="connsiteX50" fmla="*/ 5059484 w 9662615"/>
              <a:gd name="connsiteY50" fmla="*/ 1546802 h 1592811"/>
              <a:gd name="connsiteX51" fmla="*/ 5038524 w 9662615"/>
              <a:gd name="connsiteY51" fmla="*/ 1545675 h 1592811"/>
              <a:gd name="connsiteX52" fmla="*/ 5026564 w 9662615"/>
              <a:gd name="connsiteY52" fmla="*/ 1545376 h 1592811"/>
              <a:gd name="connsiteX53" fmla="*/ 4969433 w 9662615"/>
              <a:gd name="connsiteY53" fmla="*/ 1550865 h 1592811"/>
              <a:gd name="connsiteX54" fmla="*/ 4871726 w 9662615"/>
              <a:gd name="connsiteY54" fmla="*/ 1570584 h 1592811"/>
              <a:gd name="connsiteX55" fmla="*/ 4843267 w 9662615"/>
              <a:gd name="connsiteY55" fmla="*/ 1561459 h 1592811"/>
              <a:gd name="connsiteX56" fmla="*/ 4821058 w 9662615"/>
              <a:gd name="connsiteY56" fmla="*/ 1553078 h 1592811"/>
              <a:gd name="connsiteX57" fmla="*/ 4791466 w 9662615"/>
              <a:gd name="connsiteY57" fmla="*/ 1561324 h 1592811"/>
              <a:gd name="connsiteX58" fmla="*/ 4784247 w 9662615"/>
              <a:gd name="connsiteY58" fmla="*/ 1562342 h 1592811"/>
              <a:gd name="connsiteX59" fmla="*/ 4739309 w 9662615"/>
              <a:gd name="connsiteY59" fmla="*/ 1553948 h 1592811"/>
              <a:gd name="connsiteX60" fmla="*/ 4697562 w 9662615"/>
              <a:gd name="connsiteY60" fmla="*/ 1551206 h 1592811"/>
              <a:gd name="connsiteX61" fmla="*/ 4650737 w 9662615"/>
              <a:gd name="connsiteY61" fmla="*/ 1537381 h 1592811"/>
              <a:gd name="connsiteX62" fmla="*/ 4583150 w 9662615"/>
              <a:gd name="connsiteY62" fmla="*/ 1529064 h 1592811"/>
              <a:gd name="connsiteX63" fmla="*/ 4521734 w 9662615"/>
              <a:gd name="connsiteY63" fmla="*/ 1529359 h 1592811"/>
              <a:gd name="connsiteX64" fmla="*/ 4382398 w 9662615"/>
              <a:gd name="connsiteY64" fmla="*/ 1534108 h 1592811"/>
              <a:gd name="connsiteX65" fmla="*/ 4221826 w 9662615"/>
              <a:gd name="connsiteY65" fmla="*/ 1500972 h 1592811"/>
              <a:gd name="connsiteX66" fmla="*/ 4096601 w 9662615"/>
              <a:gd name="connsiteY66" fmla="*/ 1521563 h 1592811"/>
              <a:gd name="connsiteX67" fmla="*/ 4002441 w 9662615"/>
              <a:gd name="connsiteY67" fmla="*/ 1528912 h 1592811"/>
              <a:gd name="connsiteX68" fmla="*/ 3833906 w 9662615"/>
              <a:gd name="connsiteY68" fmla="*/ 1516637 h 1592811"/>
              <a:gd name="connsiteX69" fmla="*/ 3763845 w 9662615"/>
              <a:gd name="connsiteY69" fmla="*/ 1501782 h 1592811"/>
              <a:gd name="connsiteX70" fmla="*/ 3641778 w 9662615"/>
              <a:gd name="connsiteY70" fmla="*/ 1505446 h 1592811"/>
              <a:gd name="connsiteX71" fmla="*/ 3565233 w 9662615"/>
              <a:gd name="connsiteY71" fmla="*/ 1515122 h 1592811"/>
              <a:gd name="connsiteX72" fmla="*/ 3560267 w 9662615"/>
              <a:gd name="connsiteY72" fmla="*/ 1516288 h 1592811"/>
              <a:gd name="connsiteX73" fmla="*/ 3540258 w 9662615"/>
              <a:gd name="connsiteY73" fmla="*/ 1516976 h 1592811"/>
              <a:gd name="connsiteX74" fmla="*/ 3534780 w 9662615"/>
              <a:gd name="connsiteY74" fmla="*/ 1522141 h 1592811"/>
              <a:gd name="connsiteX75" fmla="*/ 3504783 w 9662615"/>
              <a:gd name="connsiteY75" fmla="*/ 1526739 h 1592811"/>
              <a:gd name="connsiteX76" fmla="*/ 3430805 w 9662615"/>
              <a:gd name="connsiteY76" fmla="*/ 1542521 h 1592811"/>
              <a:gd name="connsiteX77" fmla="*/ 3292707 w 9662615"/>
              <a:gd name="connsiteY77" fmla="*/ 1520490 h 1592811"/>
              <a:gd name="connsiteX78" fmla="*/ 3187872 w 9662615"/>
              <a:gd name="connsiteY78" fmla="*/ 1519991 h 1592811"/>
              <a:gd name="connsiteX79" fmla="*/ 3148026 w 9662615"/>
              <a:gd name="connsiteY79" fmla="*/ 1524777 h 1592811"/>
              <a:gd name="connsiteX80" fmla="*/ 3092394 w 9662615"/>
              <a:gd name="connsiteY80" fmla="*/ 1528115 h 1592811"/>
              <a:gd name="connsiteX81" fmla="*/ 2994200 w 9662615"/>
              <a:gd name="connsiteY81" fmla="*/ 1537857 h 1592811"/>
              <a:gd name="connsiteX82" fmla="*/ 2862301 w 9662615"/>
              <a:gd name="connsiteY82" fmla="*/ 1544250 h 1592811"/>
              <a:gd name="connsiteX83" fmla="*/ 2766335 w 9662615"/>
              <a:gd name="connsiteY83" fmla="*/ 1527662 h 1592811"/>
              <a:gd name="connsiteX84" fmla="*/ 2757836 w 9662615"/>
              <a:gd name="connsiteY84" fmla="*/ 1531371 h 1592811"/>
              <a:gd name="connsiteX85" fmla="*/ 2691555 w 9662615"/>
              <a:gd name="connsiteY85" fmla="*/ 1530283 h 1592811"/>
              <a:gd name="connsiteX86" fmla="*/ 2491676 w 9662615"/>
              <a:gd name="connsiteY86" fmla="*/ 1500859 h 1592811"/>
              <a:gd name="connsiteX87" fmla="*/ 2378036 w 9662615"/>
              <a:gd name="connsiteY87" fmla="*/ 1520645 h 1592811"/>
              <a:gd name="connsiteX88" fmla="*/ 2284269 w 9662615"/>
              <a:gd name="connsiteY88" fmla="*/ 1503068 h 1592811"/>
              <a:gd name="connsiteX89" fmla="*/ 2207104 w 9662615"/>
              <a:gd name="connsiteY89" fmla="*/ 1508888 h 1592811"/>
              <a:gd name="connsiteX90" fmla="*/ 2149226 w 9662615"/>
              <a:gd name="connsiteY90" fmla="*/ 1523409 h 1592811"/>
              <a:gd name="connsiteX91" fmla="*/ 2084783 w 9662615"/>
              <a:gd name="connsiteY91" fmla="*/ 1524245 h 1592811"/>
              <a:gd name="connsiteX92" fmla="*/ 2070075 w 9662615"/>
              <a:gd name="connsiteY92" fmla="*/ 1511285 h 1592811"/>
              <a:gd name="connsiteX93" fmla="*/ 2001057 w 9662615"/>
              <a:gd name="connsiteY93" fmla="*/ 1516449 h 1592811"/>
              <a:gd name="connsiteX94" fmla="*/ 1896330 w 9662615"/>
              <a:gd name="connsiteY94" fmla="*/ 1525725 h 1592811"/>
              <a:gd name="connsiteX95" fmla="*/ 1835994 w 9662615"/>
              <a:gd name="connsiteY95" fmla="*/ 1527678 h 1592811"/>
              <a:gd name="connsiteX96" fmla="*/ 1671119 w 9662615"/>
              <a:gd name="connsiteY96" fmla="*/ 1536701 h 1592811"/>
              <a:gd name="connsiteX97" fmla="*/ 1601337 w 9662615"/>
              <a:gd name="connsiteY97" fmla="*/ 1548552 h 1592811"/>
              <a:gd name="connsiteX98" fmla="*/ 1407755 w 9662615"/>
              <a:gd name="connsiteY98" fmla="*/ 1571444 h 1592811"/>
              <a:gd name="connsiteX99" fmla="*/ 1271994 w 9662615"/>
              <a:gd name="connsiteY99" fmla="*/ 1579471 h 1592811"/>
              <a:gd name="connsiteX100" fmla="*/ 1249226 w 9662615"/>
              <a:gd name="connsiteY100" fmla="*/ 1583140 h 1592811"/>
              <a:gd name="connsiteX101" fmla="*/ 1181938 w 9662615"/>
              <a:gd name="connsiteY101" fmla="*/ 1592789 h 1592811"/>
              <a:gd name="connsiteX102" fmla="*/ 1091432 w 9662615"/>
              <a:gd name="connsiteY102" fmla="*/ 1571003 h 1592811"/>
              <a:gd name="connsiteX103" fmla="*/ 940355 w 9662615"/>
              <a:gd name="connsiteY103" fmla="*/ 1560638 h 1592811"/>
              <a:gd name="connsiteX104" fmla="*/ 868264 w 9662615"/>
              <a:gd name="connsiteY104" fmla="*/ 1566392 h 1592811"/>
              <a:gd name="connsiteX105" fmla="*/ 792765 w 9662615"/>
              <a:gd name="connsiteY105" fmla="*/ 1563102 h 1592811"/>
              <a:gd name="connsiteX106" fmla="*/ 653153 w 9662615"/>
              <a:gd name="connsiteY106" fmla="*/ 1563516 h 1592811"/>
              <a:gd name="connsiteX107" fmla="*/ 541933 w 9662615"/>
              <a:gd name="connsiteY107" fmla="*/ 1561051 h 1592811"/>
              <a:gd name="connsiteX108" fmla="*/ 472797 w 9662615"/>
              <a:gd name="connsiteY108" fmla="*/ 1568904 h 1592811"/>
              <a:gd name="connsiteX109" fmla="*/ 396059 w 9662615"/>
              <a:gd name="connsiteY109" fmla="*/ 1560970 h 1592811"/>
              <a:gd name="connsiteX110" fmla="*/ 336819 w 9662615"/>
              <a:gd name="connsiteY110" fmla="*/ 1560892 h 1592811"/>
              <a:gd name="connsiteX111" fmla="*/ 267163 w 9662615"/>
              <a:gd name="connsiteY111" fmla="*/ 1531913 h 1592811"/>
              <a:gd name="connsiteX112" fmla="*/ 196644 w 9662615"/>
              <a:gd name="connsiteY112" fmla="*/ 1524565 h 1592811"/>
              <a:gd name="connsiteX113" fmla="*/ 86819 w 9662615"/>
              <a:gd name="connsiteY113" fmla="*/ 1519517 h 1592811"/>
              <a:gd name="connsiteX114" fmla="*/ 53369 w 9662615"/>
              <a:gd name="connsiteY114" fmla="*/ 1516853 h 1592811"/>
              <a:gd name="connsiteX115" fmla="*/ 2359 w 9662615"/>
              <a:gd name="connsiteY115" fmla="*/ 1515247 h 1592811"/>
              <a:gd name="connsiteX116" fmla="*/ 0 w 9662615"/>
              <a:gd name="connsiteY116" fmla="*/ 1514932 h 1592811"/>
              <a:gd name="connsiteX117" fmla="*/ 0 w 9662615"/>
              <a:gd name="connsiteY117" fmla="*/ 0 h 1592811"/>
              <a:gd name="connsiteX0" fmla="*/ 0 w 9662615"/>
              <a:gd name="connsiteY0" fmla="*/ 0 h 1592811"/>
              <a:gd name="connsiteX1" fmla="*/ 9662615 w 9662615"/>
              <a:gd name="connsiteY1" fmla="*/ 0 h 1592811"/>
              <a:gd name="connsiteX2" fmla="*/ 9662615 w 9662615"/>
              <a:gd name="connsiteY2" fmla="*/ 1280346 h 1592811"/>
              <a:gd name="connsiteX3" fmla="*/ 9551077 w 9662615"/>
              <a:gd name="connsiteY3" fmla="*/ 1292033 h 1592811"/>
              <a:gd name="connsiteX4" fmla="*/ 9469546 w 9662615"/>
              <a:gd name="connsiteY4" fmla="*/ 1289837 h 1592811"/>
              <a:gd name="connsiteX5" fmla="*/ 9326260 w 9662615"/>
              <a:gd name="connsiteY5" fmla="*/ 1277155 h 1592811"/>
              <a:gd name="connsiteX6" fmla="*/ 9144767 w 9662615"/>
              <a:gd name="connsiteY6" fmla="*/ 1264120 h 1592811"/>
              <a:gd name="connsiteX7" fmla="*/ 8976400 w 9662615"/>
              <a:gd name="connsiteY7" fmla="*/ 1326661 h 1592811"/>
              <a:gd name="connsiteX8" fmla="*/ 8828711 w 9662615"/>
              <a:gd name="connsiteY8" fmla="*/ 1346394 h 1592811"/>
              <a:gd name="connsiteX9" fmla="*/ 8695953 w 9662615"/>
              <a:gd name="connsiteY9" fmla="*/ 1346784 h 1592811"/>
              <a:gd name="connsiteX10" fmla="*/ 8652191 w 9662615"/>
              <a:gd name="connsiteY10" fmla="*/ 1345903 h 1592811"/>
              <a:gd name="connsiteX11" fmla="*/ 8591582 w 9662615"/>
              <a:gd name="connsiteY11" fmla="*/ 1341666 h 1592811"/>
              <a:gd name="connsiteX12" fmla="*/ 8537336 w 9662615"/>
              <a:gd name="connsiteY12" fmla="*/ 1341684 h 1592811"/>
              <a:gd name="connsiteX13" fmla="*/ 8416849 w 9662615"/>
              <a:gd name="connsiteY13" fmla="*/ 1367085 h 1592811"/>
              <a:gd name="connsiteX14" fmla="*/ 8278355 w 9662615"/>
              <a:gd name="connsiteY14" fmla="*/ 1386569 h 1592811"/>
              <a:gd name="connsiteX15" fmla="*/ 8197961 w 9662615"/>
              <a:gd name="connsiteY15" fmla="*/ 1392804 h 1592811"/>
              <a:gd name="connsiteX16" fmla="*/ 8171196 w 9662615"/>
              <a:gd name="connsiteY16" fmla="*/ 1397216 h 1592811"/>
              <a:gd name="connsiteX17" fmla="*/ 8087910 w 9662615"/>
              <a:gd name="connsiteY17" fmla="*/ 1386449 h 1592811"/>
              <a:gd name="connsiteX18" fmla="*/ 7974579 w 9662615"/>
              <a:gd name="connsiteY18" fmla="*/ 1383439 h 1592811"/>
              <a:gd name="connsiteX19" fmla="*/ 7768351 w 9662615"/>
              <a:gd name="connsiteY19" fmla="*/ 1395051 h 1592811"/>
              <a:gd name="connsiteX20" fmla="*/ 7635985 w 9662615"/>
              <a:gd name="connsiteY20" fmla="*/ 1386363 h 1592811"/>
              <a:gd name="connsiteX21" fmla="*/ 7466069 w 9662615"/>
              <a:gd name="connsiteY21" fmla="*/ 1377654 h 1592811"/>
              <a:gd name="connsiteX22" fmla="*/ 7355642 w 9662615"/>
              <a:gd name="connsiteY22" fmla="*/ 1407761 h 1592811"/>
              <a:gd name="connsiteX23" fmla="*/ 7215220 w 9662615"/>
              <a:gd name="connsiteY23" fmla="*/ 1397856 h 1592811"/>
              <a:gd name="connsiteX24" fmla="*/ 7082147 w 9662615"/>
              <a:gd name="connsiteY24" fmla="*/ 1406113 h 1592811"/>
              <a:gd name="connsiteX25" fmla="*/ 6987129 w 9662615"/>
              <a:gd name="connsiteY25" fmla="*/ 1404834 h 1592811"/>
              <a:gd name="connsiteX26" fmla="*/ 6907567 w 9662615"/>
              <a:gd name="connsiteY26" fmla="*/ 1419149 h 1592811"/>
              <a:gd name="connsiteX27" fmla="*/ 6748428 w 9662615"/>
              <a:gd name="connsiteY27" fmla="*/ 1420308 h 1592811"/>
              <a:gd name="connsiteX28" fmla="*/ 6654257 w 9662615"/>
              <a:gd name="connsiteY28" fmla="*/ 1424143 h 1592811"/>
              <a:gd name="connsiteX29" fmla="*/ 6620123 w 9662615"/>
              <a:gd name="connsiteY29" fmla="*/ 1430535 h 1592811"/>
              <a:gd name="connsiteX30" fmla="*/ 6571355 w 9662615"/>
              <a:gd name="connsiteY30" fmla="*/ 1436144 h 1592811"/>
              <a:gd name="connsiteX31" fmla="*/ 6486557 w 9662615"/>
              <a:gd name="connsiteY31" fmla="*/ 1449861 h 1592811"/>
              <a:gd name="connsiteX32" fmla="*/ 6370419 w 9662615"/>
              <a:gd name="connsiteY32" fmla="*/ 1461649 h 1592811"/>
              <a:gd name="connsiteX33" fmla="*/ 6278839 w 9662615"/>
              <a:gd name="connsiteY33" fmla="*/ 1449160 h 1592811"/>
              <a:gd name="connsiteX34" fmla="*/ 6272455 w 9662615"/>
              <a:gd name="connsiteY34" fmla="*/ 1453191 h 1592811"/>
              <a:gd name="connsiteX35" fmla="*/ 6212659 w 9662615"/>
              <a:gd name="connsiteY35" fmla="*/ 1454850 h 1592811"/>
              <a:gd name="connsiteX36" fmla="*/ 6069317 w 9662615"/>
              <a:gd name="connsiteY36" fmla="*/ 1445838 h 1592811"/>
              <a:gd name="connsiteX37" fmla="*/ 5878477 w 9662615"/>
              <a:gd name="connsiteY37" fmla="*/ 1439180 h 1592811"/>
              <a:gd name="connsiteX38" fmla="*/ 5838387 w 9662615"/>
              <a:gd name="connsiteY38" fmla="*/ 1444679 h 1592811"/>
              <a:gd name="connsiteX39" fmla="*/ 5771136 w 9662615"/>
              <a:gd name="connsiteY39" fmla="*/ 1453639 h 1592811"/>
              <a:gd name="connsiteX40" fmla="*/ 5724081 w 9662615"/>
              <a:gd name="connsiteY40" fmla="*/ 1470431 h 1592811"/>
              <a:gd name="connsiteX41" fmla="*/ 5666577 w 9662615"/>
              <a:gd name="connsiteY41" fmla="*/ 1473921 h 1592811"/>
              <a:gd name="connsiteX42" fmla="*/ 5649068 w 9662615"/>
              <a:gd name="connsiteY42" fmla="*/ 1461676 h 1592811"/>
              <a:gd name="connsiteX43" fmla="*/ 5588902 w 9662615"/>
              <a:gd name="connsiteY43" fmla="*/ 1469647 h 1592811"/>
              <a:gd name="connsiteX44" fmla="*/ 5498090 w 9662615"/>
              <a:gd name="connsiteY44" fmla="*/ 1483173 h 1592811"/>
              <a:gd name="connsiteX45" fmla="*/ 5444641 w 9662615"/>
              <a:gd name="connsiteY45" fmla="*/ 1487602 h 1592811"/>
              <a:gd name="connsiteX46" fmla="*/ 5299812 w 9662615"/>
              <a:gd name="connsiteY46" fmla="*/ 1503362 h 1592811"/>
              <a:gd name="connsiteX47" fmla="*/ 5245752 w 9662615"/>
              <a:gd name="connsiteY47" fmla="*/ 1520612 h 1592811"/>
              <a:gd name="connsiteX48" fmla="*/ 5177807 w 9662615"/>
              <a:gd name="connsiteY48" fmla="*/ 1526802 h 1592811"/>
              <a:gd name="connsiteX49" fmla="*/ 5113910 w 9662615"/>
              <a:gd name="connsiteY49" fmla="*/ 1533205 h 1592811"/>
              <a:gd name="connsiteX50" fmla="*/ 5059484 w 9662615"/>
              <a:gd name="connsiteY50" fmla="*/ 1546802 h 1592811"/>
              <a:gd name="connsiteX51" fmla="*/ 5038524 w 9662615"/>
              <a:gd name="connsiteY51" fmla="*/ 1545675 h 1592811"/>
              <a:gd name="connsiteX52" fmla="*/ 5026564 w 9662615"/>
              <a:gd name="connsiteY52" fmla="*/ 1545376 h 1592811"/>
              <a:gd name="connsiteX53" fmla="*/ 4969433 w 9662615"/>
              <a:gd name="connsiteY53" fmla="*/ 1550865 h 1592811"/>
              <a:gd name="connsiteX54" fmla="*/ 4871726 w 9662615"/>
              <a:gd name="connsiteY54" fmla="*/ 1570584 h 1592811"/>
              <a:gd name="connsiteX55" fmla="*/ 4843267 w 9662615"/>
              <a:gd name="connsiteY55" fmla="*/ 1561459 h 1592811"/>
              <a:gd name="connsiteX56" fmla="*/ 4821058 w 9662615"/>
              <a:gd name="connsiteY56" fmla="*/ 1553078 h 1592811"/>
              <a:gd name="connsiteX57" fmla="*/ 4791466 w 9662615"/>
              <a:gd name="connsiteY57" fmla="*/ 1561324 h 1592811"/>
              <a:gd name="connsiteX58" fmla="*/ 4784247 w 9662615"/>
              <a:gd name="connsiteY58" fmla="*/ 1562342 h 1592811"/>
              <a:gd name="connsiteX59" fmla="*/ 4739309 w 9662615"/>
              <a:gd name="connsiteY59" fmla="*/ 1553948 h 1592811"/>
              <a:gd name="connsiteX60" fmla="*/ 4697562 w 9662615"/>
              <a:gd name="connsiteY60" fmla="*/ 1551206 h 1592811"/>
              <a:gd name="connsiteX61" fmla="*/ 4650737 w 9662615"/>
              <a:gd name="connsiteY61" fmla="*/ 1537381 h 1592811"/>
              <a:gd name="connsiteX62" fmla="*/ 4583150 w 9662615"/>
              <a:gd name="connsiteY62" fmla="*/ 1529064 h 1592811"/>
              <a:gd name="connsiteX63" fmla="*/ 4521734 w 9662615"/>
              <a:gd name="connsiteY63" fmla="*/ 1529359 h 1592811"/>
              <a:gd name="connsiteX64" fmla="*/ 4382398 w 9662615"/>
              <a:gd name="connsiteY64" fmla="*/ 1534108 h 1592811"/>
              <a:gd name="connsiteX65" fmla="*/ 4221826 w 9662615"/>
              <a:gd name="connsiteY65" fmla="*/ 1500972 h 1592811"/>
              <a:gd name="connsiteX66" fmla="*/ 4096601 w 9662615"/>
              <a:gd name="connsiteY66" fmla="*/ 1521563 h 1592811"/>
              <a:gd name="connsiteX67" fmla="*/ 4002441 w 9662615"/>
              <a:gd name="connsiteY67" fmla="*/ 1528912 h 1592811"/>
              <a:gd name="connsiteX68" fmla="*/ 3833906 w 9662615"/>
              <a:gd name="connsiteY68" fmla="*/ 1516637 h 1592811"/>
              <a:gd name="connsiteX69" fmla="*/ 3763845 w 9662615"/>
              <a:gd name="connsiteY69" fmla="*/ 1501782 h 1592811"/>
              <a:gd name="connsiteX70" fmla="*/ 3641778 w 9662615"/>
              <a:gd name="connsiteY70" fmla="*/ 1505446 h 1592811"/>
              <a:gd name="connsiteX71" fmla="*/ 3565233 w 9662615"/>
              <a:gd name="connsiteY71" fmla="*/ 1515122 h 1592811"/>
              <a:gd name="connsiteX72" fmla="*/ 3560267 w 9662615"/>
              <a:gd name="connsiteY72" fmla="*/ 1516288 h 1592811"/>
              <a:gd name="connsiteX73" fmla="*/ 3540258 w 9662615"/>
              <a:gd name="connsiteY73" fmla="*/ 1516976 h 1592811"/>
              <a:gd name="connsiteX74" fmla="*/ 3534780 w 9662615"/>
              <a:gd name="connsiteY74" fmla="*/ 1522141 h 1592811"/>
              <a:gd name="connsiteX75" fmla="*/ 3504783 w 9662615"/>
              <a:gd name="connsiteY75" fmla="*/ 1526739 h 1592811"/>
              <a:gd name="connsiteX76" fmla="*/ 3430805 w 9662615"/>
              <a:gd name="connsiteY76" fmla="*/ 1542521 h 1592811"/>
              <a:gd name="connsiteX77" fmla="*/ 3292707 w 9662615"/>
              <a:gd name="connsiteY77" fmla="*/ 1520490 h 1592811"/>
              <a:gd name="connsiteX78" fmla="*/ 3187872 w 9662615"/>
              <a:gd name="connsiteY78" fmla="*/ 1519991 h 1592811"/>
              <a:gd name="connsiteX79" fmla="*/ 3148026 w 9662615"/>
              <a:gd name="connsiteY79" fmla="*/ 1524777 h 1592811"/>
              <a:gd name="connsiteX80" fmla="*/ 3092394 w 9662615"/>
              <a:gd name="connsiteY80" fmla="*/ 1528115 h 1592811"/>
              <a:gd name="connsiteX81" fmla="*/ 2994200 w 9662615"/>
              <a:gd name="connsiteY81" fmla="*/ 1537857 h 1592811"/>
              <a:gd name="connsiteX82" fmla="*/ 2862301 w 9662615"/>
              <a:gd name="connsiteY82" fmla="*/ 1544250 h 1592811"/>
              <a:gd name="connsiteX83" fmla="*/ 2766335 w 9662615"/>
              <a:gd name="connsiteY83" fmla="*/ 1527662 h 1592811"/>
              <a:gd name="connsiteX84" fmla="*/ 2757836 w 9662615"/>
              <a:gd name="connsiteY84" fmla="*/ 1531371 h 1592811"/>
              <a:gd name="connsiteX85" fmla="*/ 2691555 w 9662615"/>
              <a:gd name="connsiteY85" fmla="*/ 1530283 h 1592811"/>
              <a:gd name="connsiteX86" fmla="*/ 2491676 w 9662615"/>
              <a:gd name="connsiteY86" fmla="*/ 1500859 h 1592811"/>
              <a:gd name="connsiteX87" fmla="*/ 2378036 w 9662615"/>
              <a:gd name="connsiteY87" fmla="*/ 1520645 h 1592811"/>
              <a:gd name="connsiteX88" fmla="*/ 2284269 w 9662615"/>
              <a:gd name="connsiteY88" fmla="*/ 1503068 h 1592811"/>
              <a:gd name="connsiteX89" fmla="*/ 2207104 w 9662615"/>
              <a:gd name="connsiteY89" fmla="*/ 1508888 h 1592811"/>
              <a:gd name="connsiteX90" fmla="*/ 2149226 w 9662615"/>
              <a:gd name="connsiteY90" fmla="*/ 1523409 h 1592811"/>
              <a:gd name="connsiteX91" fmla="*/ 2084783 w 9662615"/>
              <a:gd name="connsiteY91" fmla="*/ 1524245 h 1592811"/>
              <a:gd name="connsiteX92" fmla="*/ 2070075 w 9662615"/>
              <a:gd name="connsiteY92" fmla="*/ 1511285 h 1592811"/>
              <a:gd name="connsiteX93" fmla="*/ 2001057 w 9662615"/>
              <a:gd name="connsiteY93" fmla="*/ 1516449 h 1592811"/>
              <a:gd name="connsiteX94" fmla="*/ 1896330 w 9662615"/>
              <a:gd name="connsiteY94" fmla="*/ 1525725 h 1592811"/>
              <a:gd name="connsiteX95" fmla="*/ 1835994 w 9662615"/>
              <a:gd name="connsiteY95" fmla="*/ 1527678 h 1592811"/>
              <a:gd name="connsiteX96" fmla="*/ 1671119 w 9662615"/>
              <a:gd name="connsiteY96" fmla="*/ 1536701 h 1592811"/>
              <a:gd name="connsiteX97" fmla="*/ 1601337 w 9662615"/>
              <a:gd name="connsiteY97" fmla="*/ 1548552 h 1592811"/>
              <a:gd name="connsiteX98" fmla="*/ 1407755 w 9662615"/>
              <a:gd name="connsiteY98" fmla="*/ 1571444 h 1592811"/>
              <a:gd name="connsiteX99" fmla="*/ 1291872 w 9662615"/>
              <a:gd name="connsiteY99" fmla="*/ 1579471 h 1592811"/>
              <a:gd name="connsiteX100" fmla="*/ 1249226 w 9662615"/>
              <a:gd name="connsiteY100" fmla="*/ 1583140 h 1592811"/>
              <a:gd name="connsiteX101" fmla="*/ 1181938 w 9662615"/>
              <a:gd name="connsiteY101" fmla="*/ 1592789 h 1592811"/>
              <a:gd name="connsiteX102" fmla="*/ 1091432 w 9662615"/>
              <a:gd name="connsiteY102" fmla="*/ 1571003 h 1592811"/>
              <a:gd name="connsiteX103" fmla="*/ 940355 w 9662615"/>
              <a:gd name="connsiteY103" fmla="*/ 1560638 h 1592811"/>
              <a:gd name="connsiteX104" fmla="*/ 868264 w 9662615"/>
              <a:gd name="connsiteY104" fmla="*/ 1566392 h 1592811"/>
              <a:gd name="connsiteX105" fmla="*/ 792765 w 9662615"/>
              <a:gd name="connsiteY105" fmla="*/ 1563102 h 1592811"/>
              <a:gd name="connsiteX106" fmla="*/ 653153 w 9662615"/>
              <a:gd name="connsiteY106" fmla="*/ 1563516 h 1592811"/>
              <a:gd name="connsiteX107" fmla="*/ 541933 w 9662615"/>
              <a:gd name="connsiteY107" fmla="*/ 1561051 h 1592811"/>
              <a:gd name="connsiteX108" fmla="*/ 472797 w 9662615"/>
              <a:gd name="connsiteY108" fmla="*/ 1568904 h 1592811"/>
              <a:gd name="connsiteX109" fmla="*/ 396059 w 9662615"/>
              <a:gd name="connsiteY109" fmla="*/ 1560970 h 1592811"/>
              <a:gd name="connsiteX110" fmla="*/ 336819 w 9662615"/>
              <a:gd name="connsiteY110" fmla="*/ 1560892 h 1592811"/>
              <a:gd name="connsiteX111" fmla="*/ 267163 w 9662615"/>
              <a:gd name="connsiteY111" fmla="*/ 1531913 h 1592811"/>
              <a:gd name="connsiteX112" fmla="*/ 196644 w 9662615"/>
              <a:gd name="connsiteY112" fmla="*/ 1524565 h 1592811"/>
              <a:gd name="connsiteX113" fmla="*/ 86819 w 9662615"/>
              <a:gd name="connsiteY113" fmla="*/ 1519517 h 1592811"/>
              <a:gd name="connsiteX114" fmla="*/ 53369 w 9662615"/>
              <a:gd name="connsiteY114" fmla="*/ 1516853 h 1592811"/>
              <a:gd name="connsiteX115" fmla="*/ 2359 w 9662615"/>
              <a:gd name="connsiteY115" fmla="*/ 1515247 h 1592811"/>
              <a:gd name="connsiteX116" fmla="*/ 0 w 9662615"/>
              <a:gd name="connsiteY116" fmla="*/ 1514932 h 1592811"/>
              <a:gd name="connsiteX117" fmla="*/ 0 w 9662615"/>
              <a:gd name="connsiteY117" fmla="*/ 0 h 1592811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565233 w 9662615"/>
              <a:gd name="connsiteY71" fmla="*/ 1515122 h 1603018"/>
              <a:gd name="connsiteX72" fmla="*/ 3560267 w 9662615"/>
              <a:gd name="connsiteY72" fmla="*/ 1516288 h 1603018"/>
              <a:gd name="connsiteX73" fmla="*/ 3540258 w 9662615"/>
              <a:gd name="connsiteY73" fmla="*/ 1516976 h 1603018"/>
              <a:gd name="connsiteX74" fmla="*/ 3534780 w 9662615"/>
              <a:gd name="connsiteY74" fmla="*/ 1522141 h 1603018"/>
              <a:gd name="connsiteX75" fmla="*/ 3504783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601337 w 9662615"/>
              <a:gd name="connsiteY97" fmla="*/ 1548552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565233 w 9662615"/>
              <a:gd name="connsiteY71" fmla="*/ 1515122 h 1603018"/>
              <a:gd name="connsiteX72" fmla="*/ 3560267 w 9662615"/>
              <a:gd name="connsiteY72" fmla="*/ 1516288 h 1603018"/>
              <a:gd name="connsiteX73" fmla="*/ 3540258 w 9662615"/>
              <a:gd name="connsiteY73" fmla="*/ 1516976 h 1603018"/>
              <a:gd name="connsiteX74" fmla="*/ 3534780 w 9662615"/>
              <a:gd name="connsiteY74" fmla="*/ 1522141 h 1603018"/>
              <a:gd name="connsiteX75" fmla="*/ 3504783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565233 w 9662615"/>
              <a:gd name="connsiteY71" fmla="*/ 1515122 h 1603018"/>
              <a:gd name="connsiteX72" fmla="*/ 3560267 w 9662615"/>
              <a:gd name="connsiteY72" fmla="*/ 1516288 h 1603018"/>
              <a:gd name="connsiteX73" fmla="*/ 3540258 w 9662615"/>
              <a:gd name="connsiteY73" fmla="*/ 1516976 h 1603018"/>
              <a:gd name="connsiteX74" fmla="*/ 3534780 w 9662615"/>
              <a:gd name="connsiteY74" fmla="*/ 1522141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565233 w 9662615"/>
              <a:gd name="connsiteY71" fmla="*/ 1515122 h 1603018"/>
              <a:gd name="connsiteX72" fmla="*/ 3560267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612941 w 9662615"/>
              <a:gd name="connsiteY71" fmla="*/ 1411755 h 1603018"/>
              <a:gd name="connsiteX72" fmla="*/ 3560267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41778 w 9662615"/>
              <a:gd name="connsiteY70" fmla="*/ 1505446 h 1603018"/>
              <a:gd name="connsiteX71" fmla="*/ 3612941 w 9662615"/>
              <a:gd name="connsiteY71" fmla="*/ 141175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12941 w 9662615"/>
              <a:gd name="connsiteY71" fmla="*/ 141175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491676 w 9662615"/>
              <a:gd name="connsiteY86" fmla="*/ 1500859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284269 w 9662615"/>
              <a:gd name="connsiteY88" fmla="*/ 1503068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07104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38909 w 9662615"/>
              <a:gd name="connsiteY89" fmla="*/ 1508888 h 1603018"/>
              <a:gd name="connsiteX90" fmla="*/ 2149226 w 9662615"/>
              <a:gd name="connsiteY90" fmla="*/ 1523409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38909 w 9662615"/>
              <a:gd name="connsiteY89" fmla="*/ 1508888 h 1603018"/>
              <a:gd name="connsiteX90" fmla="*/ 2181031 w 9662615"/>
              <a:gd name="connsiteY90" fmla="*/ 1531361 h 1603018"/>
              <a:gd name="connsiteX91" fmla="*/ 208478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38909 w 9662615"/>
              <a:gd name="connsiteY89" fmla="*/ 1508888 h 1603018"/>
              <a:gd name="connsiteX90" fmla="*/ 2181031 w 9662615"/>
              <a:gd name="connsiteY90" fmla="*/ 1531361 h 1603018"/>
              <a:gd name="connsiteX91" fmla="*/ 2112613 w 9662615"/>
              <a:gd name="connsiteY91" fmla="*/ 1524245 h 1603018"/>
              <a:gd name="connsiteX92" fmla="*/ 2070075 w 9662615"/>
              <a:gd name="connsiteY92" fmla="*/ 1511285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38909 w 9662615"/>
              <a:gd name="connsiteY89" fmla="*/ 1508888 h 1603018"/>
              <a:gd name="connsiteX90" fmla="*/ 2181031 w 9662615"/>
              <a:gd name="connsiteY90" fmla="*/ 1531361 h 1603018"/>
              <a:gd name="connsiteX91" fmla="*/ 2112613 w 9662615"/>
              <a:gd name="connsiteY91" fmla="*/ 1524245 h 1603018"/>
              <a:gd name="connsiteX92" fmla="*/ 2046221 w 9662615"/>
              <a:gd name="connsiteY92" fmla="*/ 1523212 h 1603018"/>
              <a:gd name="connsiteX93" fmla="*/ 2001057 w 9662615"/>
              <a:gd name="connsiteY93" fmla="*/ 1516449 h 1603018"/>
              <a:gd name="connsiteX94" fmla="*/ 1896330 w 9662615"/>
              <a:gd name="connsiteY94" fmla="*/ 1525725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  <a:gd name="connsiteX0" fmla="*/ 0 w 9662615"/>
              <a:gd name="connsiteY0" fmla="*/ 0 h 1603018"/>
              <a:gd name="connsiteX1" fmla="*/ 9662615 w 9662615"/>
              <a:gd name="connsiteY1" fmla="*/ 0 h 1603018"/>
              <a:gd name="connsiteX2" fmla="*/ 9662615 w 9662615"/>
              <a:gd name="connsiteY2" fmla="*/ 1280346 h 1603018"/>
              <a:gd name="connsiteX3" fmla="*/ 9551077 w 9662615"/>
              <a:gd name="connsiteY3" fmla="*/ 1292033 h 1603018"/>
              <a:gd name="connsiteX4" fmla="*/ 9469546 w 9662615"/>
              <a:gd name="connsiteY4" fmla="*/ 1289837 h 1603018"/>
              <a:gd name="connsiteX5" fmla="*/ 9326260 w 9662615"/>
              <a:gd name="connsiteY5" fmla="*/ 1277155 h 1603018"/>
              <a:gd name="connsiteX6" fmla="*/ 9144767 w 9662615"/>
              <a:gd name="connsiteY6" fmla="*/ 1264120 h 1603018"/>
              <a:gd name="connsiteX7" fmla="*/ 8976400 w 9662615"/>
              <a:gd name="connsiteY7" fmla="*/ 1326661 h 1603018"/>
              <a:gd name="connsiteX8" fmla="*/ 8828711 w 9662615"/>
              <a:gd name="connsiteY8" fmla="*/ 1346394 h 1603018"/>
              <a:gd name="connsiteX9" fmla="*/ 8695953 w 9662615"/>
              <a:gd name="connsiteY9" fmla="*/ 1346784 h 1603018"/>
              <a:gd name="connsiteX10" fmla="*/ 8652191 w 9662615"/>
              <a:gd name="connsiteY10" fmla="*/ 1345903 h 1603018"/>
              <a:gd name="connsiteX11" fmla="*/ 8591582 w 9662615"/>
              <a:gd name="connsiteY11" fmla="*/ 1341666 h 1603018"/>
              <a:gd name="connsiteX12" fmla="*/ 8537336 w 9662615"/>
              <a:gd name="connsiteY12" fmla="*/ 1341684 h 1603018"/>
              <a:gd name="connsiteX13" fmla="*/ 8416849 w 9662615"/>
              <a:gd name="connsiteY13" fmla="*/ 1367085 h 1603018"/>
              <a:gd name="connsiteX14" fmla="*/ 8278355 w 9662615"/>
              <a:gd name="connsiteY14" fmla="*/ 1386569 h 1603018"/>
              <a:gd name="connsiteX15" fmla="*/ 8197961 w 9662615"/>
              <a:gd name="connsiteY15" fmla="*/ 1392804 h 1603018"/>
              <a:gd name="connsiteX16" fmla="*/ 8171196 w 9662615"/>
              <a:gd name="connsiteY16" fmla="*/ 1397216 h 1603018"/>
              <a:gd name="connsiteX17" fmla="*/ 8087910 w 9662615"/>
              <a:gd name="connsiteY17" fmla="*/ 1386449 h 1603018"/>
              <a:gd name="connsiteX18" fmla="*/ 7974579 w 9662615"/>
              <a:gd name="connsiteY18" fmla="*/ 1383439 h 1603018"/>
              <a:gd name="connsiteX19" fmla="*/ 7768351 w 9662615"/>
              <a:gd name="connsiteY19" fmla="*/ 1395051 h 1603018"/>
              <a:gd name="connsiteX20" fmla="*/ 7635985 w 9662615"/>
              <a:gd name="connsiteY20" fmla="*/ 1386363 h 1603018"/>
              <a:gd name="connsiteX21" fmla="*/ 7466069 w 9662615"/>
              <a:gd name="connsiteY21" fmla="*/ 1377654 h 1603018"/>
              <a:gd name="connsiteX22" fmla="*/ 7355642 w 9662615"/>
              <a:gd name="connsiteY22" fmla="*/ 1407761 h 1603018"/>
              <a:gd name="connsiteX23" fmla="*/ 7215220 w 9662615"/>
              <a:gd name="connsiteY23" fmla="*/ 1397856 h 1603018"/>
              <a:gd name="connsiteX24" fmla="*/ 7082147 w 9662615"/>
              <a:gd name="connsiteY24" fmla="*/ 1406113 h 1603018"/>
              <a:gd name="connsiteX25" fmla="*/ 6987129 w 9662615"/>
              <a:gd name="connsiteY25" fmla="*/ 1404834 h 1603018"/>
              <a:gd name="connsiteX26" fmla="*/ 6907567 w 9662615"/>
              <a:gd name="connsiteY26" fmla="*/ 1419149 h 1603018"/>
              <a:gd name="connsiteX27" fmla="*/ 6748428 w 9662615"/>
              <a:gd name="connsiteY27" fmla="*/ 1420308 h 1603018"/>
              <a:gd name="connsiteX28" fmla="*/ 6654257 w 9662615"/>
              <a:gd name="connsiteY28" fmla="*/ 1424143 h 1603018"/>
              <a:gd name="connsiteX29" fmla="*/ 6620123 w 9662615"/>
              <a:gd name="connsiteY29" fmla="*/ 1430535 h 1603018"/>
              <a:gd name="connsiteX30" fmla="*/ 6571355 w 9662615"/>
              <a:gd name="connsiteY30" fmla="*/ 1436144 h 1603018"/>
              <a:gd name="connsiteX31" fmla="*/ 6486557 w 9662615"/>
              <a:gd name="connsiteY31" fmla="*/ 1449861 h 1603018"/>
              <a:gd name="connsiteX32" fmla="*/ 6370419 w 9662615"/>
              <a:gd name="connsiteY32" fmla="*/ 1461649 h 1603018"/>
              <a:gd name="connsiteX33" fmla="*/ 6278839 w 9662615"/>
              <a:gd name="connsiteY33" fmla="*/ 1449160 h 1603018"/>
              <a:gd name="connsiteX34" fmla="*/ 6272455 w 9662615"/>
              <a:gd name="connsiteY34" fmla="*/ 1453191 h 1603018"/>
              <a:gd name="connsiteX35" fmla="*/ 6212659 w 9662615"/>
              <a:gd name="connsiteY35" fmla="*/ 1454850 h 1603018"/>
              <a:gd name="connsiteX36" fmla="*/ 6069317 w 9662615"/>
              <a:gd name="connsiteY36" fmla="*/ 1445838 h 1603018"/>
              <a:gd name="connsiteX37" fmla="*/ 5878477 w 9662615"/>
              <a:gd name="connsiteY37" fmla="*/ 1439180 h 1603018"/>
              <a:gd name="connsiteX38" fmla="*/ 5838387 w 9662615"/>
              <a:gd name="connsiteY38" fmla="*/ 1444679 h 1603018"/>
              <a:gd name="connsiteX39" fmla="*/ 5771136 w 9662615"/>
              <a:gd name="connsiteY39" fmla="*/ 1453639 h 1603018"/>
              <a:gd name="connsiteX40" fmla="*/ 5724081 w 9662615"/>
              <a:gd name="connsiteY40" fmla="*/ 1470431 h 1603018"/>
              <a:gd name="connsiteX41" fmla="*/ 5666577 w 9662615"/>
              <a:gd name="connsiteY41" fmla="*/ 1473921 h 1603018"/>
              <a:gd name="connsiteX42" fmla="*/ 5649068 w 9662615"/>
              <a:gd name="connsiteY42" fmla="*/ 1461676 h 1603018"/>
              <a:gd name="connsiteX43" fmla="*/ 5588902 w 9662615"/>
              <a:gd name="connsiteY43" fmla="*/ 1469647 h 1603018"/>
              <a:gd name="connsiteX44" fmla="*/ 5498090 w 9662615"/>
              <a:gd name="connsiteY44" fmla="*/ 1483173 h 1603018"/>
              <a:gd name="connsiteX45" fmla="*/ 5444641 w 9662615"/>
              <a:gd name="connsiteY45" fmla="*/ 1487602 h 1603018"/>
              <a:gd name="connsiteX46" fmla="*/ 5299812 w 9662615"/>
              <a:gd name="connsiteY46" fmla="*/ 1503362 h 1603018"/>
              <a:gd name="connsiteX47" fmla="*/ 5245752 w 9662615"/>
              <a:gd name="connsiteY47" fmla="*/ 1520612 h 1603018"/>
              <a:gd name="connsiteX48" fmla="*/ 5177807 w 9662615"/>
              <a:gd name="connsiteY48" fmla="*/ 1526802 h 1603018"/>
              <a:gd name="connsiteX49" fmla="*/ 5113910 w 9662615"/>
              <a:gd name="connsiteY49" fmla="*/ 1533205 h 1603018"/>
              <a:gd name="connsiteX50" fmla="*/ 5059484 w 9662615"/>
              <a:gd name="connsiteY50" fmla="*/ 1546802 h 1603018"/>
              <a:gd name="connsiteX51" fmla="*/ 5038524 w 9662615"/>
              <a:gd name="connsiteY51" fmla="*/ 1545675 h 1603018"/>
              <a:gd name="connsiteX52" fmla="*/ 5026564 w 9662615"/>
              <a:gd name="connsiteY52" fmla="*/ 1545376 h 1603018"/>
              <a:gd name="connsiteX53" fmla="*/ 4969433 w 9662615"/>
              <a:gd name="connsiteY53" fmla="*/ 1550865 h 1603018"/>
              <a:gd name="connsiteX54" fmla="*/ 4871726 w 9662615"/>
              <a:gd name="connsiteY54" fmla="*/ 1570584 h 1603018"/>
              <a:gd name="connsiteX55" fmla="*/ 4843267 w 9662615"/>
              <a:gd name="connsiteY55" fmla="*/ 1561459 h 1603018"/>
              <a:gd name="connsiteX56" fmla="*/ 4821058 w 9662615"/>
              <a:gd name="connsiteY56" fmla="*/ 1553078 h 1603018"/>
              <a:gd name="connsiteX57" fmla="*/ 4791466 w 9662615"/>
              <a:gd name="connsiteY57" fmla="*/ 1561324 h 1603018"/>
              <a:gd name="connsiteX58" fmla="*/ 4784247 w 9662615"/>
              <a:gd name="connsiteY58" fmla="*/ 1562342 h 1603018"/>
              <a:gd name="connsiteX59" fmla="*/ 4739309 w 9662615"/>
              <a:gd name="connsiteY59" fmla="*/ 1553948 h 1603018"/>
              <a:gd name="connsiteX60" fmla="*/ 4697562 w 9662615"/>
              <a:gd name="connsiteY60" fmla="*/ 1551206 h 1603018"/>
              <a:gd name="connsiteX61" fmla="*/ 4650737 w 9662615"/>
              <a:gd name="connsiteY61" fmla="*/ 1537381 h 1603018"/>
              <a:gd name="connsiteX62" fmla="*/ 4583150 w 9662615"/>
              <a:gd name="connsiteY62" fmla="*/ 1529064 h 1603018"/>
              <a:gd name="connsiteX63" fmla="*/ 4521734 w 9662615"/>
              <a:gd name="connsiteY63" fmla="*/ 1529359 h 1603018"/>
              <a:gd name="connsiteX64" fmla="*/ 4382398 w 9662615"/>
              <a:gd name="connsiteY64" fmla="*/ 1534108 h 1603018"/>
              <a:gd name="connsiteX65" fmla="*/ 4221826 w 9662615"/>
              <a:gd name="connsiteY65" fmla="*/ 1500972 h 1603018"/>
              <a:gd name="connsiteX66" fmla="*/ 4096601 w 9662615"/>
              <a:gd name="connsiteY66" fmla="*/ 1521563 h 1603018"/>
              <a:gd name="connsiteX67" fmla="*/ 4002441 w 9662615"/>
              <a:gd name="connsiteY67" fmla="*/ 1528912 h 1603018"/>
              <a:gd name="connsiteX68" fmla="*/ 3833906 w 9662615"/>
              <a:gd name="connsiteY68" fmla="*/ 1516637 h 1603018"/>
              <a:gd name="connsiteX69" fmla="*/ 3763845 w 9662615"/>
              <a:gd name="connsiteY69" fmla="*/ 1501782 h 1603018"/>
              <a:gd name="connsiteX70" fmla="*/ 3673583 w 9662615"/>
              <a:gd name="connsiteY70" fmla="*/ 1501471 h 1603018"/>
              <a:gd name="connsiteX71" fmla="*/ 3640771 w 9662615"/>
              <a:gd name="connsiteY71" fmla="*/ 1531025 h 1603018"/>
              <a:gd name="connsiteX72" fmla="*/ 3576170 w 9662615"/>
              <a:gd name="connsiteY72" fmla="*/ 1516288 h 1603018"/>
              <a:gd name="connsiteX73" fmla="*/ 3540258 w 9662615"/>
              <a:gd name="connsiteY73" fmla="*/ 1516976 h 1603018"/>
              <a:gd name="connsiteX74" fmla="*/ 3522853 w 9662615"/>
              <a:gd name="connsiteY74" fmla="*/ 1538044 h 1603018"/>
              <a:gd name="connsiteX75" fmla="*/ 3480929 w 9662615"/>
              <a:gd name="connsiteY75" fmla="*/ 1526739 h 1603018"/>
              <a:gd name="connsiteX76" fmla="*/ 3430805 w 9662615"/>
              <a:gd name="connsiteY76" fmla="*/ 1542521 h 1603018"/>
              <a:gd name="connsiteX77" fmla="*/ 3292707 w 9662615"/>
              <a:gd name="connsiteY77" fmla="*/ 1520490 h 1603018"/>
              <a:gd name="connsiteX78" fmla="*/ 3187872 w 9662615"/>
              <a:gd name="connsiteY78" fmla="*/ 1519991 h 1603018"/>
              <a:gd name="connsiteX79" fmla="*/ 3148026 w 9662615"/>
              <a:gd name="connsiteY79" fmla="*/ 1524777 h 1603018"/>
              <a:gd name="connsiteX80" fmla="*/ 3092394 w 9662615"/>
              <a:gd name="connsiteY80" fmla="*/ 1528115 h 1603018"/>
              <a:gd name="connsiteX81" fmla="*/ 2994200 w 9662615"/>
              <a:gd name="connsiteY81" fmla="*/ 1537857 h 1603018"/>
              <a:gd name="connsiteX82" fmla="*/ 2862301 w 9662615"/>
              <a:gd name="connsiteY82" fmla="*/ 1544250 h 1603018"/>
              <a:gd name="connsiteX83" fmla="*/ 2766335 w 9662615"/>
              <a:gd name="connsiteY83" fmla="*/ 1527662 h 1603018"/>
              <a:gd name="connsiteX84" fmla="*/ 2757836 w 9662615"/>
              <a:gd name="connsiteY84" fmla="*/ 1531371 h 1603018"/>
              <a:gd name="connsiteX85" fmla="*/ 2691555 w 9662615"/>
              <a:gd name="connsiteY85" fmla="*/ 1530283 h 1603018"/>
              <a:gd name="connsiteX86" fmla="*/ 2539383 w 9662615"/>
              <a:gd name="connsiteY86" fmla="*/ 1504835 h 1603018"/>
              <a:gd name="connsiteX87" fmla="*/ 2378036 w 9662615"/>
              <a:gd name="connsiteY87" fmla="*/ 1520645 h 1603018"/>
              <a:gd name="connsiteX88" fmla="*/ 2320049 w 9662615"/>
              <a:gd name="connsiteY88" fmla="*/ 1511019 h 1603018"/>
              <a:gd name="connsiteX89" fmla="*/ 2238909 w 9662615"/>
              <a:gd name="connsiteY89" fmla="*/ 1508888 h 1603018"/>
              <a:gd name="connsiteX90" fmla="*/ 2181031 w 9662615"/>
              <a:gd name="connsiteY90" fmla="*/ 1531361 h 1603018"/>
              <a:gd name="connsiteX91" fmla="*/ 2112613 w 9662615"/>
              <a:gd name="connsiteY91" fmla="*/ 1524245 h 1603018"/>
              <a:gd name="connsiteX92" fmla="*/ 2046221 w 9662615"/>
              <a:gd name="connsiteY92" fmla="*/ 1523212 h 1603018"/>
              <a:gd name="connsiteX93" fmla="*/ 2001057 w 9662615"/>
              <a:gd name="connsiteY93" fmla="*/ 1516449 h 1603018"/>
              <a:gd name="connsiteX94" fmla="*/ 1920184 w 9662615"/>
              <a:gd name="connsiteY94" fmla="*/ 1533676 h 1603018"/>
              <a:gd name="connsiteX95" fmla="*/ 1835994 w 9662615"/>
              <a:gd name="connsiteY95" fmla="*/ 1527678 h 1603018"/>
              <a:gd name="connsiteX96" fmla="*/ 1671119 w 9662615"/>
              <a:gd name="connsiteY96" fmla="*/ 1536701 h 1603018"/>
              <a:gd name="connsiteX97" fmla="*/ 1565556 w 9662615"/>
              <a:gd name="connsiteY97" fmla="*/ 1556503 h 1603018"/>
              <a:gd name="connsiteX98" fmla="*/ 1407755 w 9662615"/>
              <a:gd name="connsiteY98" fmla="*/ 1571444 h 1603018"/>
              <a:gd name="connsiteX99" fmla="*/ 1291872 w 9662615"/>
              <a:gd name="connsiteY99" fmla="*/ 1579471 h 1603018"/>
              <a:gd name="connsiteX100" fmla="*/ 1245251 w 9662615"/>
              <a:gd name="connsiteY100" fmla="*/ 1603018 h 1603018"/>
              <a:gd name="connsiteX101" fmla="*/ 1181938 w 9662615"/>
              <a:gd name="connsiteY101" fmla="*/ 1592789 h 1603018"/>
              <a:gd name="connsiteX102" fmla="*/ 1091432 w 9662615"/>
              <a:gd name="connsiteY102" fmla="*/ 1571003 h 1603018"/>
              <a:gd name="connsiteX103" fmla="*/ 940355 w 9662615"/>
              <a:gd name="connsiteY103" fmla="*/ 1560638 h 1603018"/>
              <a:gd name="connsiteX104" fmla="*/ 868264 w 9662615"/>
              <a:gd name="connsiteY104" fmla="*/ 1566392 h 1603018"/>
              <a:gd name="connsiteX105" fmla="*/ 792765 w 9662615"/>
              <a:gd name="connsiteY105" fmla="*/ 1563102 h 1603018"/>
              <a:gd name="connsiteX106" fmla="*/ 653153 w 9662615"/>
              <a:gd name="connsiteY106" fmla="*/ 1563516 h 1603018"/>
              <a:gd name="connsiteX107" fmla="*/ 541933 w 9662615"/>
              <a:gd name="connsiteY107" fmla="*/ 1561051 h 1603018"/>
              <a:gd name="connsiteX108" fmla="*/ 472797 w 9662615"/>
              <a:gd name="connsiteY108" fmla="*/ 1568904 h 1603018"/>
              <a:gd name="connsiteX109" fmla="*/ 396059 w 9662615"/>
              <a:gd name="connsiteY109" fmla="*/ 1560970 h 1603018"/>
              <a:gd name="connsiteX110" fmla="*/ 336819 w 9662615"/>
              <a:gd name="connsiteY110" fmla="*/ 1560892 h 1603018"/>
              <a:gd name="connsiteX111" fmla="*/ 267163 w 9662615"/>
              <a:gd name="connsiteY111" fmla="*/ 1531913 h 1603018"/>
              <a:gd name="connsiteX112" fmla="*/ 196644 w 9662615"/>
              <a:gd name="connsiteY112" fmla="*/ 1524565 h 1603018"/>
              <a:gd name="connsiteX113" fmla="*/ 86819 w 9662615"/>
              <a:gd name="connsiteY113" fmla="*/ 1519517 h 1603018"/>
              <a:gd name="connsiteX114" fmla="*/ 53369 w 9662615"/>
              <a:gd name="connsiteY114" fmla="*/ 1516853 h 1603018"/>
              <a:gd name="connsiteX115" fmla="*/ 2359 w 9662615"/>
              <a:gd name="connsiteY115" fmla="*/ 1515247 h 1603018"/>
              <a:gd name="connsiteX116" fmla="*/ 0 w 9662615"/>
              <a:gd name="connsiteY116" fmla="*/ 1514932 h 1603018"/>
              <a:gd name="connsiteX117" fmla="*/ 0 w 9662615"/>
              <a:gd name="connsiteY117" fmla="*/ 0 h 160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9662615" h="1603018">
                <a:moveTo>
                  <a:pt x="0" y="0"/>
                </a:moveTo>
                <a:lnTo>
                  <a:pt x="9662615" y="0"/>
                </a:lnTo>
                <a:lnTo>
                  <a:pt x="9662615" y="1280346"/>
                </a:lnTo>
                <a:lnTo>
                  <a:pt x="9551077" y="1292033"/>
                </a:lnTo>
                <a:cubicBezTo>
                  <a:pt x="9489925" y="1291588"/>
                  <a:pt x="9543615" y="1296257"/>
                  <a:pt x="9469546" y="1289837"/>
                </a:cubicBezTo>
                <a:cubicBezTo>
                  <a:pt x="9413040" y="1331485"/>
                  <a:pt x="9340031" y="1268376"/>
                  <a:pt x="9326260" y="1277155"/>
                </a:cubicBezTo>
                <a:cubicBezTo>
                  <a:pt x="9234251" y="1284900"/>
                  <a:pt x="9225377" y="1258935"/>
                  <a:pt x="9144767" y="1264120"/>
                </a:cubicBezTo>
                <a:cubicBezTo>
                  <a:pt x="9159115" y="1310075"/>
                  <a:pt x="9066692" y="1304806"/>
                  <a:pt x="8976400" y="1326661"/>
                </a:cubicBezTo>
                <a:cubicBezTo>
                  <a:pt x="8931920" y="1325947"/>
                  <a:pt x="8871807" y="1351060"/>
                  <a:pt x="8828711" y="1346394"/>
                </a:cubicBezTo>
                <a:cubicBezTo>
                  <a:pt x="8809650" y="1326213"/>
                  <a:pt x="8718313" y="1358527"/>
                  <a:pt x="8695953" y="1346784"/>
                </a:cubicBezTo>
                <a:cubicBezTo>
                  <a:pt x="8694290" y="1355317"/>
                  <a:pt x="8661526" y="1349865"/>
                  <a:pt x="8652191" y="1345903"/>
                </a:cubicBezTo>
                <a:cubicBezTo>
                  <a:pt x="8641363" y="1349626"/>
                  <a:pt x="8603292" y="1341304"/>
                  <a:pt x="8591582" y="1341666"/>
                </a:cubicBezTo>
                <a:cubicBezTo>
                  <a:pt x="8568421" y="1323004"/>
                  <a:pt x="8565847" y="1352287"/>
                  <a:pt x="8537336" y="1341684"/>
                </a:cubicBezTo>
                <a:cubicBezTo>
                  <a:pt x="8524809" y="1348019"/>
                  <a:pt x="8445703" y="1377667"/>
                  <a:pt x="8416849" y="1367085"/>
                </a:cubicBezTo>
                <a:cubicBezTo>
                  <a:pt x="8350736" y="1379599"/>
                  <a:pt x="8346589" y="1391624"/>
                  <a:pt x="8278355" y="1386569"/>
                </a:cubicBezTo>
                <a:cubicBezTo>
                  <a:pt x="8268756" y="1398649"/>
                  <a:pt x="8183331" y="1371185"/>
                  <a:pt x="8197961" y="1392804"/>
                </a:cubicBezTo>
                <a:cubicBezTo>
                  <a:pt x="8175189" y="1391748"/>
                  <a:pt x="8158503" y="1383145"/>
                  <a:pt x="8171196" y="1397216"/>
                </a:cubicBezTo>
                <a:cubicBezTo>
                  <a:pt x="8141821" y="1397466"/>
                  <a:pt x="8125626" y="1386947"/>
                  <a:pt x="8087910" y="1386449"/>
                </a:cubicBezTo>
                <a:cubicBezTo>
                  <a:pt x="8029319" y="1362701"/>
                  <a:pt x="8020916" y="1407035"/>
                  <a:pt x="7974579" y="1383439"/>
                </a:cubicBezTo>
                <a:cubicBezTo>
                  <a:pt x="7912074" y="1402493"/>
                  <a:pt x="7841761" y="1389550"/>
                  <a:pt x="7768351" y="1395051"/>
                </a:cubicBezTo>
                <a:cubicBezTo>
                  <a:pt x="7741665" y="1390266"/>
                  <a:pt x="7663663" y="1410813"/>
                  <a:pt x="7635985" y="1386363"/>
                </a:cubicBezTo>
                <a:cubicBezTo>
                  <a:pt x="7646173" y="1415707"/>
                  <a:pt x="7542198" y="1378410"/>
                  <a:pt x="7466069" y="1377654"/>
                </a:cubicBezTo>
                <a:cubicBezTo>
                  <a:pt x="7427626" y="1403818"/>
                  <a:pt x="7337822" y="1398948"/>
                  <a:pt x="7355642" y="1407761"/>
                </a:cubicBezTo>
                <a:cubicBezTo>
                  <a:pt x="7270634" y="1390553"/>
                  <a:pt x="7306340" y="1403822"/>
                  <a:pt x="7215220" y="1397856"/>
                </a:cubicBezTo>
                <a:cubicBezTo>
                  <a:pt x="7175381" y="1421457"/>
                  <a:pt x="7122339" y="1428094"/>
                  <a:pt x="7082147" y="1406113"/>
                </a:cubicBezTo>
                <a:cubicBezTo>
                  <a:pt x="7040624" y="1425217"/>
                  <a:pt x="7029993" y="1391726"/>
                  <a:pt x="6987129" y="1404834"/>
                </a:cubicBezTo>
                <a:cubicBezTo>
                  <a:pt x="6953477" y="1411964"/>
                  <a:pt x="6957479" y="1421694"/>
                  <a:pt x="6907567" y="1419149"/>
                </a:cubicBezTo>
                <a:cubicBezTo>
                  <a:pt x="6863513" y="1408514"/>
                  <a:pt x="6803088" y="1434619"/>
                  <a:pt x="6748428" y="1420308"/>
                </a:cubicBezTo>
                <a:cubicBezTo>
                  <a:pt x="6728317" y="1416860"/>
                  <a:pt x="6666046" y="1417296"/>
                  <a:pt x="6654257" y="1424143"/>
                </a:cubicBezTo>
                <a:cubicBezTo>
                  <a:pt x="6641271" y="1425628"/>
                  <a:pt x="6626125" y="1423202"/>
                  <a:pt x="6620123" y="1430535"/>
                </a:cubicBezTo>
                <a:cubicBezTo>
                  <a:pt x="6610208" y="1439359"/>
                  <a:pt x="6564906" y="1425734"/>
                  <a:pt x="6571355" y="1436144"/>
                </a:cubicBezTo>
                <a:cubicBezTo>
                  <a:pt x="6539188" y="1426808"/>
                  <a:pt x="6513602" y="1445293"/>
                  <a:pt x="6486557" y="1449861"/>
                </a:cubicBezTo>
                <a:cubicBezTo>
                  <a:pt x="6461221" y="1440598"/>
                  <a:pt x="6429457" y="1459319"/>
                  <a:pt x="6370419" y="1461649"/>
                </a:cubicBezTo>
                <a:cubicBezTo>
                  <a:pt x="6342558" y="1450937"/>
                  <a:pt x="6330664" y="1463365"/>
                  <a:pt x="6278839" y="1449160"/>
                </a:cubicBezTo>
                <a:cubicBezTo>
                  <a:pt x="6277206" y="1450621"/>
                  <a:pt x="6275057" y="1451978"/>
                  <a:pt x="6272455" y="1453191"/>
                </a:cubicBezTo>
                <a:cubicBezTo>
                  <a:pt x="6257338" y="1460236"/>
                  <a:pt x="6230567" y="1460979"/>
                  <a:pt x="6212659" y="1454850"/>
                </a:cubicBezTo>
                <a:cubicBezTo>
                  <a:pt x="6130994" y="1436046"/>
                  <a:pt x="6135790" y="1448771"/>
                  <a:pt x="6069317" y="1445838"/>
                </a:cubicBezTo>
                <a:cubicBezTo>
                  <a:pt x="5994738" y="1444791"/>
                  <a:pt x="5975991" y="1456673"/>
                  <a:pt x="5878477" y="1439180"/>
                </a:cubicBezTo>
                <a:cubicBezTo>
                  <a:pt x="5870803" y="1447519"/>
                  <a:pt x="5859206" y="1448153"/>
                  <a:pt x="5838387" y="1444679"/>
                </a:cubicBezTo>
                <a:cubicBezTo>
                  <a:pt x="5802317" y="1444778"/>
                  <a:pt x="5810848" y="1465165"/>
                  <a:pt x="5771136" y="1453639"/>
                </a:cubicBezTo>
                <a:cubicBezTo>
                  <a:pt x="5780732" y="1464484"/>
                  <a:pt x="5704275" y="1459369"/>
                  <a:pt x="5724081" y="1470431"/>
                </a:cubicBezTo>
                <a:cubicBezTo>
                  <a:pt x="5703536" y="1480946"/>
                  <a:pt x="5687323" y="1464719"/>
                  <a:pt x="5666577" y="1473921"/>
                </a:cubicBezTo>
                <a:cubicBezTo>
                  <a:pt x="5640974" y="1476520"/>
                  <a:pt x="5678275" y="1461854"/>
                  <a:pt x="5649068" y="1461676"/>
                </a:cubicBezTo>
                <a:cubicBezTo>
                  <a:pt x="5614218" y="1463443"/>
                  <a:pt x="5608578" y="1443299"/>
                  <a:pt x="5588902" y="1469647"/>
                </a:cubicBezTo>
                <a:cubicBezTo>
                  <a:pt x="5550386" y="1464321"/>
                  <a:pt x="5546573" y="1476049"/>
                  <a:pt x="5498090" y="1483173"/>
                </a:cubicBezTo>
                <a:cubicBezTo>
                  <a:pt x="5475226" y="1477314"/>
                  <a:pt x="5459293" y="1480930"/>
                  <a:pt x="5444641" y="1487602"/>
                </a:cubicBezTo>
                <a:cubicBezTo>
                  <a:pt x="5395328" y="1487320"/>
                  <a:pt x="5353572" y="1498007"/>
                  <a:pt x="5299812" y="1503362"/>
                </a:cubicBezTo>
                <a:cubicBezTo>
                  <a:pt x="5238326" y="1497756"/>
                  <a:pt x="5303225" y="1514963"/>
                  <a:pt x="5245752" y="1520612"/>
                </a:cubicBezTo>
                <a:cubicBezTo>
                  <a:pt x="5190753" y="1507732"/>
                  <a:pt x="5205712" y="1518627"/>
                  <a:pt x="5177807" y="1526802"/>
                </a:cubicBezTo>
                <a:lnTo>
                  <a:pt x="5113910" y="1533205"/>
                </a:lnTo>
                <a:lnTo>
                  <a:pt x="5059484" y="1546802"/>
                </a:lnTo>
                <a:lnTo>
                  <a:pt x="5038524" y="1545675"/>
                </a:lnTo>
                <a:lnTo>
                  <a:pt x="5026564" y="1545376"/>
                </a:lnTo>
                <a:cubicBezTo>
                  <a:pt x="5006873" y="1544046"/>
                  <a:pt x="4987701" y="1552900"/>
                  <a:pt x="4969433" y="1550865"/>
                </a:cubicBezTo>
                <a:cubicBezTo>
                  <a:pt x="4943627" y="1555066"/>
                  <a:pt x="4892754" y="1568818"/>
                  <a:pt x="4871726" y="1570584"/>
                </a:cubicBezTo>
                <a:cubicBezTo>
                  <a:pt x="4863638" y="1570310"/>
                  <a:pt x="4846771" y="1559566"/>
                  <a:pt x="4843267" y="1561459"/>
                </a:cubicBezTo>
                <a:lnTo>
                  <a:pt x="4821058" y="1553078"/>
                </a:lnTo>
                <a:lnTo>
                  <a:pt x="4791466" y="1561324"/>
                </a:lnTo>
                <a:lnTo>
                  <a:pt x="4784247" y="1562342"/>
                </a:lnTo>
                <a:cubicBezTo>
                  <a:pt x="4770593" y="1574121"/>
                  <a:pt x="4776816" y="1558072"/>
                  <a:pt x="4739309" y="1553948"/>
                </a:cubicBezTo>
                <a:cubicBezTo>
                  <a:pt x="4684311" y="1578213"/>
                  <a:pt x="4712803" y="1566697"/>
                  <a:pt x="4697562" y="1551206"/>
                </a:cubicBezTo>
                <a:lnTo>
                  <a:pt x="4650737" y="1537381"/>
                </a:lnTo>
                <a:cubicBezTo>
                  <a:pt x="4628208" y="1530633"/>
                  <a:pt x="4609654" y="1567617"/>
                  <a:pt x="4583150" y="1529064"/>
                </a:cubicBezTo>
                <a:cubicBezTo>
                  <a:pt x="4575879" y="1527088"/>
                  <a:pt x="4527005" y="1532552"/>
                  <a:pt x="4521734" y="1529359"/>
                </a:cubicBezTo>
                <a:cubicBezTo>
                  <a:pt x="4457980" y="1517590"/>
                  <a:pt x="4465052" y="1532003"/>
                  <a:pt x="4382398" y="1534108"/>
                </a:cubicBezTo>
                <a:cubicBezTo>
                  <a:pt x="4347480" y="1506889"/>
                  <a:pt x="4310783" y="1494709"/>
                  <a:pt x="4221826" y="1500972"/>
                </a:cubicBezTo>
                <a:cubicBezTo>
                  <a:pt x="4174471" y="1526598"/>
                  <a:pt x="4136675" y="1542031"/>
                  <a:pt x="4096601" y="1521563"/>
                </a:cubicBezTo>
                <a:cubicBezTo>
                  <a:pt x="4015086" y="1550501"/>
                  <a:pt x="3986123" y="1519347"/>
                  <a:pt x="4002441" y="1528912"/>
                </a:cubicBezTo>
                <a:cubicBezTo>
                  <a:pt x="3967120" y="1539744"/>
                  <a:pt x="3931774" y="1526729"/>
                  <a:pt x="3833906" y="1516637"/>
                </a:cubicBezTo>
                <a:cubicBezTo>
                  <a:pt x="3781438" y="1538249"/>
                  <a:pt x="3822855" y="1526006"/>
                  <a:pt x="3763845" y="1501782"/>
                </a:cubicBezTo>
                <a:cubicBezTo>
                  <a:pt x="3734533" y="1525292"/>
                  <a:pt x="3677359" y="1524487"/>
                  <a:pt x="3673583" y="1501471"/>
                </a:cubicBezTo>
                <a:cubicBezTo>
                  <a:pt x="3663687" y="1502855"/>
                  <a:pt x="3650245" y="1528777"/>
                  <a:pt x="3640771" y="1531025"/>
                </a:cubicBezTo>
                <a:lnTo>
                  <a:pt x="3576170" y="1516288"/>
                </a:lnTo>
                <a:lnTo>
                  <a:pt x="3540258" y="1516976"/>
                </a:lnTo>
                <a:lnTo>
                  <a:pt x="3522853" y="1538044"/>
                </a:lnTo>
                <a:lnTo>
                  <a:pt x="3480929" y="1526739"/>
                </a:lnTo>
                <a:cubicBezTo>
                  <a:pt x="3469671" y="1527693"/>
                  <a:pt x="3444273" y="1543724"/>
                  <a:pt x="3430805" y="1542521"/>
                </a:cubicBezTo>
                <a:cubicBezTo>
                  <a:pt x="3386352" y="1529947"/>
                  <a:pt x="3347457" y="1537200"/>
                  <a:pt x="3292707" y="1520490"/>
                </a:cubicBezTo>
                <a:cubicBezTo>
                  <a:pt x="3271897" y="1516147"/>
                  <a:pt x="3203347" y="1513732"/>
                  <a:pt x="3187872" y="1519991"/>
                </a:cubicBezTo>
                <a:cubicBezTo>
                  <a:pt x="3173062" y="1520872"/>
                  <a:pt x="3157325" y="1517771"/>
                  <a:pt x="3148026" y="1524777"/>
                </a:cubicBezTo>
                <a:cubicBezTo>
                  <a:pt x="3133878" y="1533085"/>
                  <a:pt x="3089156" y="1517485"/>
                  <a:pt x="3092394" y="1528115"/>
                </a:cubicBezTo>
                <a:cubicBezTo>
                  <a:pt x="3060512" y="1517374"/>
                  <a:pt x="3025593" y="1534558"/>
                  <a:pt x="2994200" y="1537857"/>
                </a:cubicBezTo>
                <a:cubicBezTo>
                  <a:pt x="2969798" y="1527501"/>
                  <a:pt x="2927999" y="1544636"/>
                  <a:pt x="2862301" y="1544250"/>
                </a:cubicBezTo>
                <a:cubicBezTo>
                  <a:pt x="2835658" y="1532340"/>
                  <a:pt x="2818008" y="1544135"/>
                  <a:pt x="2766335" y="1527662"/>
                </a:cubicBezTo>
                <a:cubicBezTo>
                  <a:pt x="2764004" y="1529036"/>
                  <a:pt x="2761142" y="1530285"/>
                  <a:pt x="2757836" y="1531371"/>
                </a:cubicBezTo>
                <a:cubicBezTo>
                  <a:pt x="2738633" y="1537675"/>
                  <a:pt x="2708957" y="1537188"/>
                  <a:pt x="2691555" y="1530283"/>
                </a:cubicBezTo>
                <a:cubicBezTo>
                  <a:pt x="2608810" y="1507878"/>
                  <a:pt x="2611304" y="1510787"/>
                  <a:pt x="2539383" y="1504835"/>
                </a:cubicBezTo>
                <a:cubicBezTo>
                  <a:pt x="2457862" y="1500384"/>
                  <a:pt x="2478670" y="1542474"/>
                  <a:pt x="2378036" y="1520645"/>
                </a:cubicBezTo>
                <a:cubicBezTo>
                  <a:pt x="2366529" y="1528574"/>
                  <a:pt x="2341629" y="1515421"/>
                  <a:pt x="2320049" y="1511019"/>
                </a:cubicBezTo>
                <a:cubicBezTo>
                  <a:pt x="2280399" y="1509467"/>
                  <a:pt x="2278267" y="1522148"/>
                  <a:pt x="2238909" y="1508888"/>
                </a:cubicBezTo>
                <a:cubicBezTo>
                  <a:pt x="2245444" y="1520095"/>
                  <a:pt x="2163364" y="1519472"/>
                  <a:pt x="2181031" y="1531361"/>
                </a:cubicBezTo>
                <a:cubicBezTo>
                  <a:pt x="2154585" y="1540861"/>
                  <a:pt x="2138796" y="1516056"/>
                  <a:pt x="2112613" y="1524245"/>
                </a:cubicBezTo>
                <a:cubicBezTo>
                  <a:pt x="2083537" y="1525655"/>
                  <a:pt x="2078233" y="1524725"/>
                  <a:pt x="2046221" y="1523212"/>
                </a:cubicBezTo>
                <a:cubicBezTo>
                  <a:pt x="2007296" y="1523373"/>
                  <a:pt x="2032394" y="1491187"/>
                  <a:pt x="2001057" y="1516449"/>
                </a:cubicBezTo>
                <a:cubicBezTo>
                  <a:pt x="1960724" y="1509398"/>
                  <a:pt x="1976058" y="1528820"/>
                  <a:pt x="1920184" y="1533676"/>
                </a:cubicBezTo>
                <a:cubicBezTo>
                  <a:pt x="1897238" y="1526813"/>
                  <a:pt x="1877505" y="1527174"/>
                  <a:pt x="1835994" y="1527678"/>
                </a:cubicBezTo>
                <a:cubicBezTo>
                  <a:pt x="1794483" y="1528182"/>
                  <a:pt x="1726077" y="1533693"/>
                  <a:pt x="1671119" y="1536701"/>
                </a:cubicBezTo>
                <a:cubicBezTo>
                  <a:pt x="1605663" y="1528324"/>
                  <a:pt x="1630763" y="1553523"/>
                  <a:pt x="1565556" y="1556503"/>
                </a:cubicBezTo>
                <a:cubicBezTo>
                  <a:pt x="1501959" y="1539013"/>
                  <a:pt x="1462468" y="1572800"/>
                  <a:pt x="1407755" y="1571444"/>
                </a:cubicBezTo>
                <a:cubicBezTo>
                  <a:pt x="1319286" y="1555448"/>
                  <a:pt x="1429251" y="1585263"/>
                  <a:pt x="1291872" y="1579471"/>
                </a:cubicBezTo>
                <a:cubicBezTo>
                  <a:pt x="1284192" y="1576816"/>
                  <a:pt x="1243590" y="1599390"/>
                  <a:pt x="1245251" y="1603018"/>
                </a:cubicBezTo>
                <a:cubicBezTo>
                  <a:pt x="1236562" y="1601891"/>
                  <a:pt x="1184091" y="1586977"/>
                  <a:pt x="1181938" y="1592789"/>
                </a:cubicBezTo>
                <a:cubicBezTo>
                  <a:pt x="1138153" y="1593474"/>
                  <a:pt x="1130439" y="1578153"/>
                  <a:pt x="1091432" y="1571003"/>
                </a:cubicBezTo>
                <a:cubicBezTo>
                  <a:pt x="1007000" y="1580980"/>
                  <a:pt x="1001377" y="1557850"/>
                  <a:pt x="940355" y="1560638"/>
                </a:cubicBezTo>
                <a:cubicBezTo>
                  <a:pt x="891367" y="1572083"/>
                  <a:pt x="924846" y="1558773"/>
                  <a:pt x="868264" y="1566392"/>
                </a:cubicBezTo>
                <a:cubicBezTo>
                  <a:pt x="848640" y="1547574"/>
                  <a:pt x="814997" y="1568391"/>
                  <a:pt x="792765" y="1563102"/>
                </a:cubicBezTo>
                <a:cubicBezTo>
                  <a:pt x="758082" y="1585102"/>
                  <a:pt x="689950" y="1563038"/>
                  <a:pt x="653153" y="1563516"/>
                </a:cubicBezTo>
                <a:cubicBezTo>
                  <a:pt x="591300" y="1567692"/>
                  <a:pt x="576686" y="1582565"/>
                  <a:pt x="541933" y="1561051"/>
                </a:cubicBezTo>
                <a:cubicBezTo>
                  <a:pt x="537775" y="1570056"/>
                  <a:pt x="508236" y="1570304"/>
                  <a:pt x="472797" y="1568904"/>
                </a:cubicBezTo>
                <a:cubicBezTo>
                  <a:pt x="458898" y="1573560"/>
                  <a:pt x="425270" y="1567476"/>
                  <a:pt x="396059" y="1560970"/>
                </a:cubicBezTo>
                <a:cubicBezTo>
                  <a:pt x="431016" y="1548467"/>
                  <a:pt x="332180" y="1575204"/>
                  <a:pt x="336819" y="1560892"/>
                </a:cubicBezTo>
                <a:cubicBezTo>
                  <a:pt x="292157" y="1552383"/>
                  <a:pt x="263346" y="1557575"/>
                  <a:pt x="267163" y="1531913"/>
                </a:cubicBezTo>
                <a:cubicBezTo>
                  <a:pt x="253228" y="1516946"/>
                  <a:pt x="198100" y="1540864"/>
                  <a:pt x="196644" y="1524565"/>
                </a:cubicBezTo>
                <a:cubicBezTo>
                  <a:pt x="172602" y="1535342"/>
                  <a:pt x="127394" y="1518578"/>
                  <a:pt x="86819" y="1519517"/>
                </a:cubicBezTo>
                <a:cubicBezTo>
                  <a:pt x="78537" y="1512257"/>
                  <a:pt x="69224" y="1512723"/>
                  <a:pt x="53369" y="1516853"/>
                </a:cubicBezTo>
                <a:cubicBezTo>
                  <a:pt x="37131" y="1517503"/>
                  <a:pt x="19976" y="1516838"/>
                  <a:pt x="2359" y="1515247"/>
                </a:cubicBezTo>
                <a:lnTo>
                  <a:pt x="0" y="151493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49BEA8-8BDE-1EEF-A775-0A8552A7D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1118473"/>
            <a:ext cx="8924392" cy="103786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ea typeface="+mj-lt"/>
                <a:cs typeface="+mj-lt"/>
              </a:rPr>
              <a:t>Summary</a:t>
            </a:r>
            <a:endParaRPr lang="en-US" b="1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B24A3A03-2C4E-45B5-B388-FAD638CDF0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6548" y="662268"/>
            <a:ext cx="1707751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6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F3C54-E30C-3963-BEE6-31F0951D4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310" y="2924174"/>
            <a:ext cx="8273380" cy="282892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ea typeface="+mn-lt"/>
                <a:cs typeface="+mn-lt"/>
              </a:rPr>
              <a:t>- Shared hosting is affordable but slow, VPS and dedicated hosting offer more resources.</a:t>
            </a:r>
            <a:endParaRPr lang="en-US" sz="2000"/>
          </a:p>
          <a:p>
            <a:r>
              <a:rPr lang="en-US" sz="2000">
                <a:ea typeface="+mn-lt"/>
                <a:cs typeface="+mn-lt"/>
              </a:rPr>
              <a:t>- Cloud hosting is scalable, and CDNs speed up website loading times globally.</a:t>
            </a:r>
            <a:endParaRPr lang="en-US" sz="2000"/>
          </a:p>
          <a:p>
            <a:r>
              <a:rPr lang="en-US" sz="2000">
                <a:ea typeface="+mn-lt"/>
                <a:cs typeface="+mn-lt"/>
              </a:rPr>
              <a:t>- Managed hosting takes care of server management for you.</a:t>
            </a:r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58997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12F5A2-FF63-866D-10AC-EAFEF9897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What is Web Hosting?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8A298-CC48-87D4-FCAB-BC7662DCF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6"/>
            <a:ext cx="8785835" cy="27568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Web hosting is a service that stores your website on servers.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It allows your website to be accessible on the internet.</a:t>
            </a:r>
            <a:endParaRPr lang="en-US" sz="2000" dirty="0"/>
          </a:p>
          <a:p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Example</a:t>
            </a:r>
            <a:r>
              <a:rPr lang="en-US" sz="2000" dirty="0">
                <a:ea typeface="+mn-lt"/>
                <a:cs typeface="+mn-lt"/>
              </a:rPr>
              <a:t>: Your website’s files are saved on a server, so people can visit it.</a:t>
            </a:r>
            <a:endParaRPr lang="en-US" sz="2000" dirty="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89390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2BEBBD-512D-BBC1-33E8-47C3E4B7E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Shared Hosting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0AF85-982A-7CCD-1CE7-1F0DE18AD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6"/>
            <a:ext cx="8309586" cy="27568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In shared hosting, multiple websites share one server.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It is affordable but can be slower if many sites are on the same server.</a:t>
            </a:r>
            <a:endParaRPr lang="en-US" sz="2000" dirty="0"/>
          </a:p>
          <a:p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Example</a:t>
            </a:r>
            <a:r>
              <a:rPr lang="en-US" sz="2000" dirty="0">
                <a:ea typeface="+mn-lt"/>
                <a:cs typeface="+mn-lt"/>
              </a:rPr>
              <a:t>: Small websites and blogs often use shared hosting.</a:t>
            </a:r>
            <a:endParaRPr lang="en-US" sz="2000" dirty="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133205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1906A0-A67A-3FF7-4DB6-036076E45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VPS Hosting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CA6F-B1C5-4030-3E81-E2D690A16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6"/>
            <a:ext cx="8309586" cy="27568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b="1" dirty="0">
                <a:ea typeface="+mn-lt"/>
                <a:cs typeface="+mn-lt"/>
              </a:rPr>
              <a:t>VPS </a:t>
            </a:r>
            <a:r>
              <a:rPr lang="en-US" sz="2000" dirty="0">
                <a:ea typeface="+mn-lt"/>
                <a:cs typeface="+mn-lt"/>
              </a:rPr>
              <a:t>(Virtual Private Server) hosting offers more control and resources.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It divides a physical server into multiple virtual servers.</a:t>
            </a:r>
            <a:endParaRPr lang="en-US" sz="2000" dirty="0"/>
          </a:p>
          <a:p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Example</a:t>
            </a:r>
            <a:r>
              <a:rPr lang="en-US" sz="2000" dirty="0">
                <a:ea typeface="+mn-lt"/>
                <a:cs typeface="+mn-lt"/>
              </a:rPr>
              <a:t>: Medium-sized websites and online stores use VPS for better performance.</a:t>
            </a:r>
            <a:endParaRPr lang="en-US" sz="2000" dirty="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35622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0F232A-9CE9-08B1-9EE4-0430C5811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Dedicated Hosting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CADF2-649E-DB0F-1C51-6F2BBCA03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613" y="2752316"/>
            <a:ext cx="8309586" cy="27568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Dedicated hosting gives you an entire server for your website.</a:t>
            </a:r>
          </a:p>
          <a:p>
            <a:r>
              <a:rPr lang="en-US" sz="2000" dirty="0">
                <a:ea typeface="+mn-lt"/>
                <a:cs typeface="+mn-lt"/>
              </a:rPr>
              <a:t>It offers the best performance and control but is more expensive.</a:t>
            </a:r>
          </a:p>
          <a:p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Example</a:t>
            </a:r>
            <a:r>
              <a:rPr lang="en-US" sz="2000" dirty="0">
                <a:ea typeface="+mn-lt"/>
                <a:cs typeface="+mn-lt"/>
              </a:rPr>
              <a:t>: Large businesses use dedicated hosting for high-traffic websites.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12559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A5D15E-8F78-64CE-DE63-3BC2F66B4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Cloud Hosting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90C7E-C2E1-FE90-A1DC-77E4719FC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6"/>
            <a:ext cx="8619148" cy="27568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Cloud hosting uses multiple servers to host websites.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It is scalable and can handle traffic spikes.</a:t>
            </a:r>
            <a:endParaRPr lang="en-US" sz="2000" dirty="0"/>
          </a:p>
          <a:p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Example</a:t>
            </a:r>
            <a:r>
              <a:rPr lang="en-US" sz="2000" dirty="0">
                <a:ea typeface="+mn-lt"/>
                <a:cs typeface="+mn-lt"/>
              </a:rPr>
              <a:t>: Websites like Netflix and Facebook use cloud hosting for reliability.</a:t>
            </a:r>
            <a:endParaRPr lang="en-US" sz="2000" dirty="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665877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B74FC-DA16-418D-0EB1-DB7FCC003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Managed Hosting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CF22-FB32-2783-4019-0E461FAC0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6"/>
            <a:ext cx="8785835" cy="27568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Managed hosting includes extra services like server maintenance and backups.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The hosting company manages everything for you.</a:t>
            </a:r>
            <a:endParaRPr lang="en-US" sz="2000" dirty="0"/>
          </a:p>
          <a:p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Example</a:t>
            </a:r>
            <a:r>
              <a:rPr lang="en-US" sz="2000" dirty="0">
                <a:ea typeface="+mn-lt"/>
                <a:cs typeface="+mn-lt"/>
              </a:rPr>
              <a:t>: Managed WordPress hosting provides tools and support specifically for WordPress sites.</a:t>
            </a:r>
            <a:endParaRPr lang="en-US" sz="2000" dirty="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335604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6FBAE0-92BC-9281-C2BF-296DBE2AF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What is a CDN?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87ED4-F432-F7D1-8E1D-DB73A702D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6"/>
            <a:ext cx="8309586" cy="27568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A </a:t>
            </a:r>
            <a:r>
              <a:rPr lang="en-US" sz="2000" b="1" dirty="0">
                <a:ea typeface="+mn-lt"/>
                <a:cs typeface="+mn-lt"/>
              </a:rPr>
              <a:t>CDN </a:t>
            </a:r>
            <a:r>
              <a:rPr lang="en-US" sz="2000" dirty="0">
                <a:ea typeface="+mn-lt"/>
                <a:cs typeface="+mn-lt"/>
              </a:rPr>
              <a:t>(Content Delivery Network) stores copies of your website on servers around the world.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It helps load your website faster for visitors from different locations.</a:t>
            </a:r>
            <a:endParaRPr lang="en-US" sz="2000" dirty="0"/>
          </a:p>
          <a:p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Example</a:t>
            </a:r>
            <a:r>
              <a:rPr lang="en-US" sz="2000" dirty="0">
                <a:ea typeface="+mn-lt"/>
                <a:cs typeface="+mn-lt"/>
              </a:rPr>
              <a:t>: Visitors from Europe get faster access to your website if a server is nearby.</a:t>
            </a:r>
            <a:endParaRPr lang="en-US" sz="2000" dirty="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55465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4697CDA-BDB7-4883-B48B-1D4EDB2F0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47980D-83D7-1A05-3E51-3E9301D6A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751" y="934327"/>
            <a:ext cx="8924392" cy="105827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Domain Hosting</a:t>
            </a:r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295B176-FA0E-4B6A-A190-5E2E82BEA5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3813" y="2337807"/>
            <a:ext cx="9604374" cy="3585866"/>
          </a:xfrm>
          <a:custGeom>
            <a:avLst/>
            <a:gdLst>
              <a:gd name="connsiteX0" fmla="*/ 0 w 9604374"/>
              <a:gd name="connsiteY0" fmla="*/ 0 h 3585866"/>
              <a:gd name="connsiteX1" fmla="*/ 9604374 w 9604374"/>
              <a:gd name="connsiteY1" fmla="*/ 0 h 3585866"/>
              <a:gd name="connsiteX2" fmla="*/ 9604374 w 9604374"/>
              <a:gd name="connsiteY2" fmla="*/ 3095088 h 3585866"/>
              <a:gd name="connsiteX3" fmla="*/ 9591455 w 9604374"/>
              <a:gd name="connsiteY3" fmla="*/ 3097044 h 3585866"/>
              <a:gd name="connsiteX4" fmla="*/ 9285147 w 9604374"/>
              <a:gd name="connsiteY4" fmla="*/ 3164182 h 3585866"/>
              <a:gd name="connsiteX5" fmla="*/ 9114078 w 9604374"/>
              <a:gd name="connsiteY5" fmla="*/ 3164299 h 3585866"/>
              <a:gd name="connsiteX6" fmla="*/ 8999665 w 9604374"/>
              <a:gd name="connsiteY6" fmla="*/ 3157864 h 3585866"/>
              <a:gd name="connsiteX7" fmla="*/ 8925240 w 9604374"/>
              <a:gd name="connsiteY7" fmla="*/ 3152135 h 3585866"/>
              <a:gd name="connsiteX8" fmla="*/ 8868257 w 9604374"/>
              <a:gd name="connsiteY8" fmla="*/ 3146819 h 3585866"/>
              <a:gd name="connsiteX9" fmla="*/ 8792363 w 9604374"/>
              <a:gd name="connsiteY9" fmla="*/ 3146856 h 3585866"/>
              <a:gd name="connsiteX10" fmla="*/ 8668399 w 9604374"/>
              <a:gd name="connsiteY10" fmla="*/ 3196893 h 3585866"/>
              <a:gd name="connsiteX11" fmla="*/ 8474043 w 9604374"/>
              <a:gd name="connsiteY11" fmla="*/ 3240734 h 3585866"/>
              <a:gd name="connsiteX12" fmla="*/ 8317555 w 9604374"/>
              <a:gd name="connsiteY12" fmla="*/ 3247156 h 3585866"/>
              <a:gd name="connsiteX13" fmla="*/ 8280111 w 9604374"/>
              <a:gd name="connsiteY13" fmla="*/ 3255812 h 3585866"/>
              <a:gd name="connsiteX14" fmla="*/ 8096088 w 9604374"/>
              <a:gd name="connsiteY14" fmla="*/ 3253903 h 3585866"/>
              <a:gd name="connsiteX15" fmla="*/ 7825642 w 9604374"/>
              <a:gd name="connsiteY15" fmla="*/ 3271628 h 3585866"/>
              <a:gd name="connsiteX16" fmla="*/ 7531820 w 9604374"/>
              <a:gd name="connsiteY16" fmla="*/ 3252671 h 3585866"/>
              <a:gd name="connsiteX17" fmla="*/ 7193751 w 9604374"/>
              <a:gd name="connsiteY17" fmla="*/ 3245192 h 3585866"/>
              <a:gd name="connsiteX18" fmla="*/ 6976768 w 9604374"/>
              <a:gd name="connsiteY18" fmla="*/ 3238559 h 3585866"/>
              <a:gd name="connsiteX19" fmla="*/ 6756462 w 9604374"/>
              <a:gd name="connsiteY19" fmla="*/ 3273268 h 3585866"/>
              <a:gd name="connsiteX20" fmla="*/ 6512214 w 9604374"/>
              <a:gd name="connsiteY20" fmla="*/ 3298845 h 3585866"/>
              <a:gd name="connsiteX21" fmla="*/ 6289569 w 9604374"/>
              <a:gd name="connsiteY21" fmla="*/ 3301118 h 3585866"/>
              <a:gd name="connsiteX22" fmla="*/ 6157816 w 9604374"/>
              <a:gd name="connsiteY22" fmla="*/ 3308643 h 3585866"/>
              <a:gd name="connsiteX23" fmla="*/ 6110062 w 9604374"/>
              <a:gd name="connsiteY23" fmla="*/ 3321185 h 3585866"/>
              <a:gd name="connsiteX24" fmla="*/ 6041832 w 9604374"/>
              <a:gd name="connsiteY24" fmla="*/ 3332190 h 3585866"/>
              <a:gd name="connsiteX25" fmla="*/ 5923195 w 9604374"/>
              <a:gd name="connsiteY25" fmla="*/ 3359104 h 3585866"/>
              <a:gd name="connsiteX26" fmla="*/ 5770972 w 9604374"/>
              <a:gd name="connsiteY26" fmla="*/ 3369893 h 3585866"/>
              <a:gd name="connsiteX27" fmla="*/ 5632583 w 9604374"/>
              <a:gd name="connsiteY27" fmla="*/ 3357730 h 3585866"/>
              <a:gd name="connsiteX28" fmla="*/ 5539996 w 9604374"/>
              <a:gd name="connsiteY28" fmla="*/ 3352890 h 3585866"/>
              <a:gd name="connsiteX29" fmla="*/ 5315460 w 9604374"/>
              <a:gd name="connsiteY29" fmla="*/ 3350411 h 3585866"/>
              <a:gd name="connsiteX30" fmla="*/ 5072455 w 9604374"/>
              <a:gd name="connsiteY30" fmla="*/ 3338147 h 3585866"/>
              <a:gd name="connsiteX31" fmla="*/ 5016364 w 9604374"/>
              <a:gd name="connsiteY31" fmla="*/ 3348937 h 3585866"/>
              <a:gd name="connsiteX32" fmla="*/ 4922276 w 9604374"/>
              <a:gd name="connsiteY32" fmla="*/ 3366515 h 3585866"/>
              <a:gd name="connsiteX33" fmla="*/ 4856444 w 9604374"/>
              <a:gd name="connsiteY33" fmla="*/ 3399463 h 3585866"/>
              <a:gd name="connsiteX34" fmla="*/ 4775993 w 9604374"/>
              <a:gd name="connsiteY34" fmla="*/ 3406312 h 3585866"/>
              <a:gd name="connsiteX35" fmla="*/ 4667320 w 9604374"/>
              <a:gd name="connsiteY35" fmla="*/ 3397926 h 3585866"/>
              <a:gd name="connsiteX36" fmla="*/ 4540268 w 9604374"/>
              <a:gd name="connsiteY36" fmla="*/ 3424464 h 3585866"/>
              <a:gd name="connsiteX37" fmla="*/ 4465491 w 9604374"/>
              <a:gd name="connsiteY37" fmla="*/ 3433154 h 3585866"/>
              <a:gd name="connsiteX38" fmla="*/ 4262864 w 9604374"/>
              <a:gd name="connsiteY38" fmla="*/ 3464075 h 3585866"/>
              <a:gd name="connsiteX39" fmla="*/ 4175005 w 9604374"/>
              <a:gd name="connsiteY39" fmla="*/ 3493545 h 3585866"/>
              <a:gd name="connsiteX40" fmla="*/ 4030100 w 9604374"/>
              <a:gd name="connsiteY40" fmla="*/ 3514212 h 3585866"/>
              <a:gd name="connsiteX41" fmla="*/ 3926631 w 9604374"/>
              <a:gd name="connsiteY41" fmla="*/ 3525304 h 3585866"/>
              <a:gd name="connsiteX42" fmla="*/ 3897306 w 9604374"/>
              <a:gd name="connsiteY42" fmla="*/ 3547095 h 3585866"/>
              <a:gd name="connsiteX43" fmla="*/ 3896886 w 9604374"/>
              <a:gd name="connsiteY43" fmla="*/ 3547500 h 3585866"/>
              <a:gd name="connsiteX44" fmla="*/ 3834004 w 9604374"/>
              <a:gd name="connsiteY44" fmla="*/ 3550510 h 3585866"/>
              <a:gd name="connsiteX45" fmla="*/ 3696227 w 9604374"/>
              <a:gd name="connsiteY45" fmla="*/ 3574175 h 3585866"/>
              <a:gd name="connsiteX46" fmla="*/ 3652821 w 9604374"/>
              <a:gd name="connsiteY46" fmla="*/ 3580368 h 3585866"/>
              <a:gd name="connsiteX47" fmla="*/ 3629691 w 9604374"/>
              <a:gd name="connsiteY47" fmla="*/ 3585866 h 3585866"/>
              <a:gd name="connsiteX48" fmla="*/ 3595018 w 9604374"/>
              <a:gd name="connsiteY48" fmla="*/ 3571623 h 3585866"/>
              <a:gd name="connsiteX49" fmla="*/ 3551656 w 9604374"/>
              <a:gd name="connsiteY49" fmla="*/ 3577800 h 3585866"/>
              <a:gd name="connsiteX50" fmla="*/ 3541558 w 9604374"/>
              <a:gd name="connsiteY50" fmla="*/ 3579797 h 3585866"/>
              <a:gd name="connsiteX51" fmla="*/ 3465708 w 9604374"/>
              <a:gd name="connsiteY51" fmla="*/ 3565931 h 3585866"/>
              <a:gd name="connsiteX52" fmla="*/ 3458313 w 9604374"/>
              <a:gd name="connsiteY52" fmla="*/ 3560366 h 3585866"/>
              <a:gd name="connsiteX53" fmla="*/ 3420278 w 9604374"/>
              <a:gd name="connsiteY53" fmla="*/ 3557947 h 3585866"/>
              <a:gd name="connsiteX54" fmla="*/ 3415952 w 9604374"/>
              <a:gd name="connsiteY54" fmla="*/ 3559424 h 3585866"/>
              <a:gd name="connsiteX55" fmla="*/ 3384432 w 9604374"/>
              <a:gd name="connsiteY55" fmla="*/ 3550905 h 3585866"/>
              <a:gd name="connsiteX56" fmla="*/ 3258039 w 9604374"/>
              <a:gd name="connsiteY56" fmla="*/ 3535884 h 3585866"/>
              <a:gd name="connsiteX57" fmla="*/ 3015008 w 9604374"/>
              <a:gd name="connsiteY57" fmla="*/ 3528000 h 3585866"/>
              <a:gd name="connsiteX58" fmla="*/ 2761910 w 9604374"/>
              <a:gd name="connsiteY58" fmla="*/ 3505496 h 3585866"/>
              <a:gd name="connsiteX59" fmla="*/ 2521923 w 9604374"/>
              <a:gd name="connsiteY59" fmla="*/ 3514208 h 3585866"/>
              <a:gd name="connsiteX60" fmla="*/ 2085894 w 9604374"/>
              <a:gd name="connsiteY60" fmla="*/ 3490122 h 3585866"/>
              <a:gd name="connsiteX61" fmla="*/ 1936305 w 9604374"/>
              <a:gd name="connsiteY61" fmla="*/ 3487966 h 3585866"/>
              <a:gd name="connsiteX62" fmla="*/ 1836080 w 9604374"/>
              <a:gd name="connsiteY62" fmla="*/ 3487150 h 3585866"/>
              <a:gd name="connsiteX63" fmla="*/ 1829133 w 9604374"/>
              <a:gd name="connsiteY63" fmla="*/ 3489437 h 3585866"/>
              <a:gd name="connsiteX64" fmla="*/ 1801140 w 9604374"/>
              <a:gd name="connsiteY64" fmla="*/ 3490787 h 3585866"/>
              <a:gd name="connsiteX65" fmla="*/ 1793476 w 9604374"/>
              <a:gd name="connsiteY65" fmla="*/ 3500921 h 3585866"/>
              <a:gd name="connsiteX66" fmla="*/ 1699923 w 9604374"/>
              <a:gd name="connsiteY66" fmla="*/ 3509706 h 3585866"/>
              <a:gd name="connsiteX67" fmla="*/ 1474760 w 9604374"/>
              <a:gd name="connsiteY67" fmla="*/ 3513685 h 3585866"/>
              <a:gd name="connsiteX68" fmla="*/ 1308130 w 9604374"/>
              <a:gd name="connsiteY68" fmla="*/ 3496703 h 3585866"/>
              <a:gd name="connsiteX69" fmla="*/ 1252381 w 9604374"/>
              <a:gd name="connsiteY69" fmla="*/ 3506093 h 3585866"/>
              <a:gd name="connsiteX70" fmla="*/ 1174550 w 9604374"/>
              <a:gd name="connsiteY70" fmla="*/ 3512642 h 3585866"/>
              <a:gd name="connsiteX71" fmla="*/ 924455 w 9604374"/>
              <a:gd name="connsiteY71" fmla="*/ 3507283 h 3585866"/>
              <a:gd name="connsiteX72" fmla="*/ 718373 w 9604374"/>
              <a:gd name="connsiteY72" fmla="*/ 3511753 h 3585866"/>
              <a:gd name="connsiteX73" fmla="*/ 600444 w 9604374"/>
              <a:gd name="connsiteY73" fmla="*/ 3520899 h 3585866"/>
              <a:gd name="connsiteX74" fmla="*/ 351173 w 9604374"/>
              <a:gd name="connsiteY74" fmla="*/ 3495843 h 3585866"/>
              <a:gd name="connsiteX75" fmla="*/ 108372 w 9604374"/>
              <a:gd name="connsiteY75" fmla="*/ 3484386 h 3585866"/>
              <a:gd name="connsiteX76" fmla="*/ 6467 w 9604374"/>
              <a:gd name="connsiteY76" fmla="*/ 3476532 h 3585866"/>
              <a:gd name="connsiteX77" fmla="*/ 0 w 9604374"/>
              <a:gd name="connsiteY77" fmla="*/ 3475412 h 358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</a:cxnLst>
            <a:rect l="l" t="t" r="r" b="b"/>
            <a:pathLst>
              <a:path w="9604374" h="3585866">
                <a:moveTo>
                  <a:pt x="0" y="0"/>
                </a:moveTo>
                <a:lnTo>
                  <a:pt x="9604374" y="0"/>
                </a:lnTo>
                <a:lnTo>
                  <a:pt x="9604374" y="3095088"/>
                </a:lnTo>
                <a:lnTo>
                  <a:pt x="9591455" y="3097044"/>
                </a:lnTo>
                <a:cubicBezTo>
                  <a:pt x="9496183" y="3133516"/>
                  <a:pt x="9411472" y="3121301"/>
                  <a:pt x="9285147" y="3164182"/>
                </a:cubicBezTo>
                <a:cubicBezTo>
                  <a:pt x="9222914" y="3162781"/>
                  <a:pt x="9174371" y="3173454"/>
                  <a:pt x="9114078" y="3164299"/>
                </a:cubicBezTo>
                <a:cubicBezTo>
                  <a:pt x="9087411" y="3155904"/>
                  <a:pt x="9030947" y="3180906"/>
                  <a:pt x="8999665" y="3157864"/>
                </a:cubicBezTo>
                <a:cubicBezTo>
                  <a:pt x="8997339" y="3174606"/>
                  <a:pt x="8938300" y="3159909"/>
                  <a:pt x="8925240" y="3152135"/>
                </a:cubicBezTo>
                <a:cubicBezTo>
                  <a:pt x="8910091" y="3159441"/>
                  <a:pt x="8884639" y="3146109"/>
                  <a:pt x="8868257" y="3146819"/>
                </a:cubicBezTo>
                <a:cubicBezTo>
                  <a:pt x="8835852" y="3110204"/>
                  <a:pt x="8832251" y="3167659"/>
                  <a:pt x="8792363" y="3146856"/>
                </a:cubicBezTo>
                <a:cubicBezTo>
                  <a:pt x="8774838" y="3159285"/>
                  <a:pt x="8715420" y="3185652"/>
                  <a:pt x="8668399" y="3196893"/>
                </a:cubicBezTo>
                <a:cubicBezTo>
                  <a:pt x="8575902" y="3221445"/>
                  <a:pt x="8569506" y="3250654"/>
                  <a:pt x="8474043" y="3240734"/>
                </a:cubicBezTo>
                <a:cubicBezTo>
                  <a:pt x="8460613" y="3264436"/>
                  <a:pt x="8297088" y="3204738"/>
                  <a:pt x="8317555" y="3247156"/>
                </a:cubicBezTo>
                <a:cubicBezTo>
                  <a:pt x="8285696" y="3245083"/>
                  <a:pt x="8262352" y="3228203"/>
                  <a:pt x="8280111" y="3255812"/>
                </a:cubicBezTo>
                <a:lnTo>
                  <a:pt x="8096088" y="3253903"/>
                </a:lnTo>
                <a:cubicBezTo>
                  <a:pt x="7994084" y="3261603"/>
                  <a:pt x="7930388" y="3281921"/>
                  <a:pt x="7825642" y="3271628"/>
                </a:cubicBezTo>
                <a:cubicBezTo>
                  <a:pt x="7723046" y="3270395"/>
                  <a:pt x="7671282" y="3252297"/>
                  <a:pt x="7531820" y="3252671"/>
                </a:cubicBezTo>
                <a:cubicBezTo>
                  <a:pt x="7433606" y="3250277"/>
                  <a:pt x="7293100" y="3236234"/>
                  <a:pt x="7193751" y="3245192"/>
                </a:cubicBezTo>
                <a:cubicBezTo>
                  <a:pt x="7074822" y="3223769"/>
                  <a:pt x="7104250" y="3250265"/>
                  <a:pt x="6976768" y="3238559"/>
                </a:cubicBezTo>
                <a:cubicBezTo>
                  <a:pt x="6921032" y="3284865"/>
                  <a:pt x="6823818" y="3261794"/>
                  <a:pt x="6756462" y="3273268"/>
                </a:cubicBezTo>
                <a:cubicBezTo>
                  <a:pt x="6679037" y="3283316"/>
                  <a:pt x="6590030" y="3294204"/>
                  <a:pt x="6512214" y="3298845"/>
                </a:cubicBezTo>
                <a:cubicBezTo>
                  <a:pt x="6450581" y="3277980"/>
                  <a:pt x="6366042" y="3329199"/>
                  <a:pt x="6289569" y="3301118"/>
                </a:cubicBezTo>
                <a:cubicBezTo>
                  <a:pt x="6261432" y="3294355"/>
                  <a:pt x="6174310" y="3295209"/>
                  <a:pt x="6157816" y="3308643"/>
                </a:cubicBezTo>
                <a:cubicBezTo>
                  <a:pt x="6139648" y="3311557"/>
                  <a:pt x="6118459" y="3306799"/>
                  <a:pt x="6110062" y="3321185"/>
                </a:cubicBezTo>
                <a:cubicBezTo>
                  <a:pt x="6096189" y="3338498"/>
                  <a:pt x="6032810" y="3311765"/>
                  <a:pt x="6041832" y="3332190"/>
                </a:cubicBezTo>
                <a:cubicBezTo>
                  <a:pt x="5996830" y="3313871"/>
                  <a:pt x="5961033" y="3350141"/>
                  <a:pt x="5923195" y="3359104"/>
                </a:cubicBezTo>
                <a:cubicBezTo>
                  <a:pt x="5887750" y="3340930"/>
                  <a:pt x="5853570" y="3365323"/>
                  <a:pt x="5770972" y="3369893"/>
                </a:cubicBezTo>
                <a:cubicBezTo>
                  <a:pt x="5731993" y="3348876"/>
                  <a:pt x="5705091" y="3385599"/>
                  <a:pt x="5632583" y="3357730"/>
                </a:cubicBezTo>
                <a:cubicBezTo>
                  <a:pt x="5594087" y="3357562"/>
                  <a:pt x="5606154" y="3357443"/>
                  <a:pt x="5539996" y="3352890"/>
                </a:cubicBezTo>
                <a:cubicBezTo>
                  <a:pt x="5439049" y="3348000"/>
                  <a:pt x="5408459" y="3356166"/>
                  <a:pt x="5315460" y="3350411"/>
                </a:cubicBezTo>
                <a:cubicBezTo>
                  <a:pt x="5211119" y="3348356"/>
                  <a:pt x="5208881" y="3372469"/>
                  <a:pt x="5072455" y="3338147"/>
                </a:cubicBezTo>
                <a:cubicBezTo>
                  <a:pt x="5061717" y="3354508"/>
                  <a:pt x="5045493" y="3355753"/>
                  <a:pt x="5016364" y="3348937"/>
                </a:cubicBezTo>
                <a:cubicBezTo>
                  <a:pt x="4965900" y="3349130"/>
                  <a:pt x="4977835" y="3389131"/>
                  <a:pt x="4922276" y="3366515"/>
                </a:cubicBezTo>
                <a:cubicBezTo>
                  <a:pt x="4935702" y="3387794"/>
                  <a:pt x="4828733" y="3377760"/>
                  <a:pt x="4856444" y="3399463"/>
                </a:cubicBezTo>
                <a:cubicBezTo>
                  <a:pt x="4827698" y="3420094"/>
                  <a:pt x="4805019" y="3388256"/>
                  <a:pt x="4775993" y="3406312"/>
                </a:cubicBezTo>
                <a:cubicBezTo>
                  <a:pt x="4744470" y="3406056"/>
                  <a:pt x="4706605" y="3394901"/>
                  <a:pt x="4667320" y="3397926"/>
                </a:cubicBezTo>
                <a:cubicBezTo>
                  <a:pt x="4613435" y="3387476"/>
                  <a:pt x="4608100" y="3410487"/>
                  <a:pt x="4540268" y="3424464"/>
                </a:cubicBezTo>
                <a:cubicBezTo>
                  <a:pt x="4508279" y="3412969"/>
                  <a:pt x="4485989" y="3420063"/>
                  <a:pt x="4465491" y="3433154"/>
                </a:cubicBezTo>
                <a:cubicBezTo>
                  <a:pt x="4396498" y="3432601"/>
                  <a:pt x="4338078" y="3453569"/>
                  <a:pt x="4262864" y="3464075"/>
                </a:cubicBezTo>
                <a:cubicBezTo>
                  <a:pt x="4180249" y="3483394"/>
                  <a:pt x="4225769" y="3479019"/>
                  <a:pt x="4175005" y="3493545"/>
                </a:cubicBezTo>
                <a:lnTo>
                  <a:pt x="4030100" y="3514212"/>
                </a:lnTo>
                <a:lnTo>
                  <a:pt x="3926631" y="3525304"/>
                </a:lnTo>
                <a:lnTo>
                  <a:pt x="3897306" y="3547095"/>
                </a:lnTo>
                <a:lnTo>
                  <a:pt x="3896886" y="3547500"/>
                </a:lnTo>
                <a:lnTo>
                  <a:pt x="3834004" y="3550510"/>
                </a:lnTo>
                <a:cubicBezTo>
                  <a:pt x="3800562" y="3554957"/>
                  <a:pt x="3734185" y="3568533"/>
                  <a:pt x="3696227" y="3574175"/>
                </a:cubicBezTo>
                <a:cubicBezTo>
                  <a:pt x="3661780" y="3570074"/>
                  <a:pt x="3640587" y="3551815"/>
                  <a:pt x="3652821" y="3580368"/>
                </a:cubicBezTo>
                <a:cubicBezTo>
                  <a:pt x="3641506" y="3579831"/>
                  <a:pt x="3634593" y="3582151"/>
                  <a:pt x="3629691" y="3585866"/>
                </a:cubicBezTo>
                <a:lnTo>
                  <a:pt x="3595018" y="3571623"/>
                </a:lnTo>
                <a:lnTo>
                  <a:pt x="3551656" y="3577800"/>
                </a:lnTo>
                <a:lnTo>
                  <a:pt x="3541558" y="3579797"/>
                </a:lnTo>
                <a:lnTo>
                  <a:pt x="3465708" y="3565931"/>
                </a:lnTo>
                <a:lnTo>
                  <a:pt x="3458313" y="3560366"/>
                </a:lnTo>
                <a:cubicBezTo>
                  <a:pt x="3450380" y="3556940"/>
                  <a:pt x="3439090" y="3555355"/>
                  <a:pt x="3420278" y="3557947"/>
                </a:cubicBezTo>
                <a:lnTo>
                  <a:pt x="3415952" y="3559424"/>
                </a:lnTo>
                <a:lnTo>
                  <a:pt x="3384432" y="3550905"/>
                </a:lnTo>
                <a:cubicBezTo>
                  <a:pt x="3374259" y="3547029"/>
                  <a:pt x="3265415" y="3542149"/>
                  <a:pt x="3258039" y="3535884"/>
                </a:cubicBezTo>
                <a:cubicBezTo>
                  <a:pt x="3138852" y="3551394"/>
                  <a:pt x="3130647" y="3523871"/>
                  <a:pt x="3015008" y="3528000"/>
                </a:cubicBezTo>
                <a:cubicBezTo>
                  <a:pt x="2914857" y="3486061"/>
                  <a:pt x="2851687" y="3511605"/>
                  <a:pt x="2761910" y="3505496"/>
                </a:cubicBezTo>
                <a:cubicBezTo>
                  <a:pt x="2676401" y="3501198"/>
                  <a:pt x="2636809" y="3514769"/>
                  <a:pt x="2521923" y="3514208"/>
                </a:cubicBezTo>
                <a:cubicBezTo>
                  <a:pt x="2400197" y="3505062"/>
                  <a:pt x="2222818" y="3509922"/>
                  <a:pt x="2085894" y="3490122"/>
                </a:cubicBezTo>
                <a:cubicBezTo>
                  <a:pt x="1978312" y="3483748"/>
                  <a:pt x="1977940" y="3488460"/>
                  <a:pt x="1936305" y="3487966"/>
                </a:cubicBezTo>
                <a:cubicBezTo>
                  <a:pt x="1922459" y="3490683"/>
                  <a:pt x="1849334" y="3482739"/>
                  <a:pt x="1836080" y="3487150"/>
                </a:cubicBezTo>
                <a:lnTo>
                  <a:pt x="1829133" y="3489437"/>
                </a:lnTo>
                <a:lnTo>
                  <a:pt x="1801140" y="3490787"/>
                </a:lnTo>
                <a:lnTo>
                  <a:pt x="1793476" y="3500921"/>
                </a:lnTo>
                <a:lnTo>
                  <a:pt x="1699923" y="3509706"/>
                </a:lnTo>
                <a:cubicBezTo>
                  <a:pt x="1637728" y="3485036"/>
                  <a:pt x="1584624" y="3514467"/>
                  <a:pt x="1474760" y="3513685"/>
                </a:cubicBezTo>
                <a:cubicBezTo>
                  <a:pt x="1445646" y="3505164"/>
                  <a:pt x="1329781" y="3484421"/>
                  <a:pt x="1308130" y="3496703"/>
                </a:cubicBezTo>
                <a:cubicBezTo>
                  <a:pt x="1287409" y="3498430"/>
                  <a:pt x="1265391" y="3492347"/>
                  <a:pt x="1252381" y="3506093"/>
                </a:cubicBezTo>
                <a:cubicBezTo>
                  <a:pt x="1232588" y="3522393"/>
                  <a:pt x="1170020" y="3491785"/>
                  <a:pt x="1174550" y="3512642"/>
                </a:cubicBezTo>
                <a:cubicBezTo>
                  <a:pt x="1119896" y="3512841"/>
                  <a:pt x="1000484" y="3507431"/>
                  <a:pt x="924455" y="3507283"/>
                </a:cubicBezTo>
                <a:cubicBezTo>
                  <a:pt x="887180" y="3483915"/>
                  <a:pt x="777361" y="3516071"/>
                  <a:pt x="718373" y="3511753"/>
                </a:cubicBezTo>
                <a:cubicBezTo>
                  <a:pt x="666588" y="3513355"/>
                  <a:pt x="661645" y="3525551"/>
                  <a:pt x="600444" y="3520899"/>
                </a:cubicBezTo>
                <a:cubicBezTo>
                  <a:pt x="491334" y="3516943"/>
                  <a:pt x="451794" y="3507522"/>
                  <a:pt x="351173" y="3495843"/>
                </a:cubicBezTo>
                <a:cubicBezTo>
                  <a:pt x="237121" y="3487112"/>
                  <a:pt x="235857" y="3499212"/>
                  <a:pt x="108372" y="3484386"/>
                </a:cubicBezTo>
                <a:cubicBezTo>
                  <a:pt x="86318" y="3481054"/>
                  <a:pt x="40657" y="3480329"/>
                  <a:pt x="6467" y="3476532"/>
                </a:cubicBezTo>
                <a:lnTo>
                  <a:pt x="0" y="3475412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8F779DE-4744-42D6-9C74-33EC9446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21727" y="2190741"/>
            <a:ext cx="1348547" cy="40780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5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77AC2-E381-2E17-3A55-7E9A43D1A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207" y="2752316"/>
            <a:ext cx="8738210" cy="27568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Domain hosting is a service that allows you to register and manage domain names.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It links your domain name to your web hosting.</a:t>
            </a:r>
            <a:endParaRPr lang="en-US" sz="2000" dirty="0"/>
          </a:p>
          <a:p>
            <a:endParaRPr lang="en-US" sz="2000"/>
          </a:p>
          <a:p>
            <a:r>
              <a:rPr lang="en-US" sz="2000" b="1" dirty="0">
                <a:ea typeface="+mn-lt"/>
                <a:cs typeface="+mn-lt"/>
              </a:rPr>
              <a:t>Example</a:t>
            </a:r>
            <a:r>
              <a:rPr lang="en-US" sz="2000" dirty="0">
                <a:ea typeface="+mn-lt"/>
                <a:cs typeface="+mn-lt"/>
              </a:rPr>
              <a:t>: You buy a domain name from GoDaddy and link it to your hosting server.</a:t>
            </a:r>
            <a:endParaRPr lang="en-US" sz="2000" dirty="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140426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Lecture 5: Hosting Services Overview</vt:lpstr>
      <vt:lpstr>What is Web Hosting?</vt:lpstr>
      <vt:lpstr>Shared Hosting</vt:lpstr>
      <vt:lpstr>VPS Hosting</vt:lpstr>
      <vt:lpstr>Dedicated Hosting</vt:lpstr>
      <vt:lpstr>Cloud Hosting</vt:lpstr>
      <vt:lpstr>Managed Hosting</vt:lpstr>
      <vt:lpstr>What is a CDN?</vt:lpstr>
      <vt:lpstr>Domain Hosting</vt:lpstr>
      <vt:lpstr>Choosing the Right Hosting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48</cp:revision>
  <dcterms:created xsi:type="dcterms:W3CDTF">2024-09-12T11:35:23Z</dcterms:created>
  <dcterms:modified xsi:type="dcterms:W3CDTF">2024-09-12T12:09:19Z</dcterms:modified>
</cp:coreProperties>
</file>